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1"/>
  </p:notesMasterIdLst>
  <p:handoutMasterIdLst>
    <p:handoutMasterId r:id="rId12"/>
  </p:handoutMasterIdLst>
  <p:sldIdLst>
    <p:sldId id="568" r:id="rId2"/>
    <p:sldId id="561" r:id="rId3"/>
    <p:sldId id="562" r:id="rId4"/>
    <p:sldId id="563" r:id="rId5"/>
    <p:sldId id="564" r:id="rId6"/>
    <p:sldId id="565" r:id="rId7"/>
    <p:sldId id="566" r:id="rId8"/>
    <p:sldId id="569" r:id="rId9"/>
    <p:sldId id="432"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18"/>
    <a:srgbClr val="FFFFFF"/>
    <a:srgbClr val="629300"/>
    <a:srgbClr val="000000"/>
    <a:srgbClr val="B46B00"/>
    <a:srgbClr val="FF9900"/>
    <a:srgbClr val="4B7000"/>
    <a:srgbClr val="003399"/>
    <a:srgbClr val="7F7F7F"/>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520"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02"/>
    </p:cViewPr>
  </p:sorterViewPr>
  <p:notesViewPr>
    <p:cSldViewPr>
      <p:cViewPr varScale="1">
        <p:scale>
          <a:sx n="76" d="100"/>
          <a:sy n="76" d="100"/>
        </p:scale>
        <p:origin x="-26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5FF67-EFD7-41EC-B07A-ACD6E0578CC4}" type="datetimeFigureOut">
              <a:rPr lang="en-US" smtClean="0"/>
              <a:pPr/>
              <a:t>5/23/18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F87F8-2CEC-4608-ACAE-480C614C4672}" type="slidenum">
              <a:rPr lang="en-US" smtClean="0"/>
              <a:pPr/>
              <a:t>‹#›</a:t>
            </a:fld>
            <a:endParaRPr lang="en-US" dirty="0"/>
          </a:p>
        </p:txBody>
      </p:sp>
    </p:spTree>
    <p:extLst>
      <p:ext uri="{BB962C8B-B14F-4D97-AF65-F5344CB8AC3E}">
        <p14:creationId xmlns:p14="http://schemas.microsoft.com/office/powerpoint/2010/main" val="76081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B69DA-8B0B-40B8-8C8A-FA111287B86A}" type="datetimeFigureOut">
              <a:rPr lang="en-US" smtClean="0"/>
              <a:pPr/>
              <a:t>5/23/18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99F50-65EC-4D8E-AFBD-66DA61CDBDC4}" type="slidenum">
              <a:rPr lang="en-US" smtClean="0"/>
              <a:pPr/>
              <a:t>‹#›</a:t>
            </a:fld>
            <a:endParaRPr lang="en-US" dirty="0"/>
          </a:p>
        </p:txBody>
      </p:sp>
    </p:spTree>
    <p:extLst>
      <p:ext uri="{BB962C8B-B14F-4D97-AF65-F5344CB8AC3E}">
        <p14:creationId xmlns:p14="http://schemas.microsoft.com/office/powerpoint/2010/main" val="167151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i="1" dirty="0" smtClean="0"/>
              <a:t>[Extracted from Luni’s talk</a:t>
            </a:r>
            <a:r>
              <a:rPr lang="en-US" i="1" baseline="0" dirty="0" smtClean="0"/>
              <a:t> at the very first Demo Day, September 2012]</a:t>
            </a:r>
            <a:endParaRPr lang="en-US" i="1" dirty="0" smtClean="0"/>
          </a:p>
          <a:p>
            <a:endParaRPr lang="en-US" dirty="0" smtClean="0"/>
          </a:p>
          <a:p>
            <a:r>
              <a:rPr lang="en-US" dirty="0" smtClean="0"/>
              <a:t>Fledge</a:t>
            </a:r>
            <a:r>
              <a:rPr lang="en-US" baseline="0" dirty="0" smtClean="0"/>
              <a:t> was founded in 2012, 50 years after the </a:t>
            </a:r>
            <a:r>
              <a:rPr lang="en-US" baseline="0" dirty="0" smtClean="0"/>
              <a:t>1962 World’s </a:t>
            </a:r>
            <a:r>
              <a:rPr lang="en-US" baseline="0" dirty="0" smtClean="0"/>
              <a:t>Fair.. where </a:t>
            </a:r>
            <a:r>
              <a:rPr lang="en-US" baseline="0" dirty="0" smtClean="0"/>
              <a:t>Seattle invented the future.</a:t>
            </a:r>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18">
              <a:defRPr/>
            </a:pPr>
            <a:r>
              <a:rPr lang="en-US" dirty="0" smtClean="0"/>
              <a:t>This event was officially</a:t>
            </a:r>
            <a:r>
              <a:rPr lang="en-US" baseline="0" dirty="0" smtClean="0"/>
              <a:t> called </a:t>
            </a:r>
            <a:r>
              <a:rPr lang="en-US" baseline="0" dirty="0" smtClean="0"/>
              <a:t>the “</a:t>
            </a:r>
            <a:r>
              <a:rPr lang="en-US" dirty="0" smtClean="0"/>
              <a:t>Century 21 Exposition</a:t>
            </a:r>
            <a:r>
              <a:rPr lang="en-US" baseline="0" dirty="0" smtClean="0"/>
              <a:t>”… </a:t>
            </a:r>
            <a:r>
              <a:rPr lang="en-US" baseline="0" dirty="0" smtClean="0"/>
              <a:t>an event that was looking forward, 50 years into the future, into the 21</a:t>
            </a:r>
            <a:r>
              <a:rPr lang="en-US" baseline="30000" dirty="0" smtClean="0"/>
              <a:t>st</a:t>
            </a:r>
            <a:r>
              <a:rPr lang="en-US" baseline="0" dirty="0" smtClean="0"/>
              <a:t> Century</a:t>
            </a:r>
            <a:endParaRPr lang="en-US" dirty="0" smtClean="0"/>
          </a:p>
          <a:p>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18">
              <a:defRPr/>
            </a:pPr>
            <a:r>
              <a:rPr lang="en-US" dirty="0" smtClean="0"/>
              <a:t>The event showcased</a:t>
            </a:r>
            <a:r>
              <a:rPr lang="en-US" baseline="0" dirty="0" smtClean="0"/>
              <a:t> a </a:t>
            </a:r>
            <a:r>
              <a:rPr lang="en-US" baseline="0" dirty="0" smtClean="0"/>
              <a:t>bright, utopian future, where technology solved all the world’s problems.</a:t>
            </a:r>
            <a:endParaRPr lang="en-US" dirty="0" smtClean="0"/>
          </a:p>
          <a:p>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Here we are, more than 50 </a:t>
            </a:r>
            <a:r>
              <a:rPr lang="en-US" dirty="0" smtClean="0"/>
              <a:t>years later, the world is still full of problems.  In that time, the world’s population</a:t>
            </a:r>
            <a:r>
              <a:rPr lang="en-US" baseline="0" dirty="0" smtClean="0"/>
              <a:t> has more than doubled. </a:t>
            </a:r>
            <a:r>
              <a:rPr lang="en-US" baseline="0" dirty="0" smtClean="0"/>
              <a:t> Back in 1962, more than half of the 3.2 billion people on the planet lived in poverty.  Today, more than half of our 7.5 billion live on less than $5 per day.  Percentage are better, but total number of people suffering has grown.  And</a:t>
            </a:r>
            <a:r>
              <a:rPr lang="is-IS" baseline="0" dirty="0" smtClean="0"/>
              <a:t>… the 3 billion who live “first world” lives consume more than the planet can sustain</a:t>
            </a:r>
            <a:r>
              <a:rPr lang="en-US" baseline="0" dirty="0" smtClean="0"/>
              <a:t>. </a:t>
            </a:r>
            <a:r>
              <a:rPr lang="en-US" baseline="0" dirty="0" smtClean="0"/>
              <a:t>… This has created planet-wide issues of sustainability, environmental degradation, and social justice and injustice.  It’s time we solve these problems in a new way…</a:t>
            </a:r>
            <a:endParaRPr lang="en-US" dirty="0"/>
          </a:p>
        </p:txBody>
      </p:sp>
      <p:sp>
        <p:nvSpPr>
          <p:cNvPr id="4" name="Slide Number Placeholder 3"/>
          <p:cNvSpPr>
            <a:spLocks noGrp="1"/>
          </p:cNvSpPr>
          <p:nvPr>
            <p:ph type="sldNum" sz="quarter" idx="10"/>
          </p:nvPr>
        </p:nvSpPr>
        <p:spPr/>
        <p:txBody>
          <a:bodyPr/>
          <a:lstStyle/>
          <a:p>
            <a:fld id="{406FC634-E7B3-47F0-AE69-04653F7815E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old way is to sit</a:t>
            </a:r>
            <a:r>
              <a:rPr lang="en-US" baseline="0" dirty="0" smtClean="0"/>
              <a:t> back and let the solutions to flow from the governments of the world, occasionally taking to the streets to prod this slow process along</a:t>
            </a:r>
            <a:r>
              <a:rPr lang="en-US" baseline="0" dirty="0" smtClean="0"/>
              <a:t>.  We gave that process more than 50 years.  It proved itself repeatedly not to work.  We can’t give it another 50 years to find solutions.  Instead, we need to use new tools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406FC634-E7B3-47F0-AE69-04653F7815E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Specifically, the</a:t>
            </a:r>
            <a:r>
              <a:rPr lang="en-US" baseline="0" dirty="0" smtClean="0"/>
              <a:t> tool that brought 3 billion people out of poverty, a tool that bring solutions to paying customers, which then creates profits to bring solutions to yet-more customers.  In short, it’s time to use Capitalism to solve the world’s problems</a:t>
            </a:r>
            <a:r>
              <a:rPr lang="is-IS" baseline="0" dirty="0" smtClean="0"/>
              <a:t>… and specifically mission-driven </a:t>
            </a:r>
            <a:r>
              <a:rPr lang="en-US" baseline="0" dirty="0" smtClean="0"/>
              <a:t>for</a:t>
            </a:r>
            <a:r>
              <a:rPr lang="en-US" baseline="0" dirty="0" smtClean="0"/>
              <a:t>-profit </a:t>
            </a:r>
            <a:r>
              <a:rPr lang="en-US" baseline="0" dirty="0" smtClean="0"/>
              <a:t>companies that </a:t>
            </a:r>
            <a:r>
              <a:rPr lang="en-US" baseline="0" dirty="0" smtClean="0"/>
              <a:t>do good, </a:t>
            </a:r>
            <a:r>
              <a:rPr lang="en-US" baseline="0" dirty="0" smtClean="0"/>
              <a:t>through doing business.</a:t>
            </a:r>
            <a:endParaRPr lang="en-US" dirty="0"/>
          </a:p>
        </p:txBody>
      </p:sp>
      <p:sp>
        <p:nvSpPr>
          <p:cNvPr id="4" name="Slide Number Placeholder 3"/>
          <p:cNvSpPr>
            <a:spLocks noGrp="1"/>
          </p:cNvSpPr>
          <p:nvPr>
            <p:ph type="sldNum" sz="quarter" idx="10"/>
          </p:nvPr>
        </p:nvSpPr>
        <p:spPr/>
        <p:txBody>
          <a:bodyPr/>
          <a:lstStyle/>
          <a:p>
            <a:fld id="{406FC634-E7B3-47F0-AE69-04653F7815EB}"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028701"/>
            <a:ext cx="9144000" cy="1671638"/>
          </a:xfrm>
          <a:solidFill>
            <a:schemeClr val="tx1"/>
          </a:solidFill>
        </p:spPr>
        <p:txBody>
          <a:bodyPr anchor="b" anchorCtr="0"/>
          <a:lstStyle>
            <a:lvl1pPr algn="ctr">
              <a:defRPr>
                <a:solidFill>
                  <a:schemeClr val="tx2">
                    <a:lumMod val="20000"/>
                    <a:lumOff val="80000"/>
                  </a:schemeClr>
                </a:solidFill>
                <a:latin typeface="Franklin Gothic Demi" pitchFamily="34" charset="0"/>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dirty="0" smtClean="0"/>
              <a:t>7/15/</a:t>
            </a:r>
            <a:r>
              <a:rPr lang="is-IS" dirty="0" smtClean="0"/>
              <a:t>2016</a:t>
            </a:r>
            <a:endParaRPr lang="en-US" dirty="0"/>
          </a:p>
        </p:txBody>
      </p:sp>
      <p:sp>
        <p:nvSpPr>
          <p:cNvPr id="5" name="Footer Placeholder 4"/>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Subtitle 2"/>
          <p:cNvSpPr>
            <a:spLocks noGrp="1"/>
          </p:cNvSpPr>
          <p:nvPr>
            <p:ph type="subTitle" idx="1"/>
          </p:nvPr>
        </p:nvSpPr>
        <p:spPr>
          <a:xfrm>
            <a:off x="0" y="2686050"/>
            <a:ext cx="9144000" cy="2457450"/>
          </a:xfrm>
          <a:solidFill>
            <a:schemeClr val="tx1"/>
          </a:solidFill>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209550"/>
            <a:ext cx="1219200" cy="5418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7/15/</a:t>
            </a:r>
            <a:r>
              <a:rPr lang="is-IS" dirty="0" smtClean="0"/>
              <a:t>2016</a:t>
            </a:r>
            <a:endParaRPr lang="en-US" dirty="0"/>
          </a:p>
        </p:txBody>
      </p:sp>
      <p:sp>
        <p:nvSpPr>
          <p:cNvPr id="4" name="Footer Placeholder 3"/>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Blac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7/15/</a:t>
            </a:r>
            <a:r>
              <a:rPr lang="is-IS" dirty="0" smtClean="0"/>
              <a:t>2016</a:t>
            </a:r>
            <a:endParaRPr lang="en-US" dirty="0"/>
          </a:p>
        </p:txBody>
      </p:sp>
      <p:sp>
        <p:nvSpPr>
          <p:cNvPr id="4" name="Footer Placeholder 3"/>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916972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7/15/</a:t>
            </a:r>
            <a:r>
              <a:rPr lang="is-IS" dirty="0" smtClean="0"/>
              <a:t>2016</a:t>
            </a:r>
            <a:endParaRPr lang="en-US" dirty="0"/>
          </a:p>
        </p:txBody>
      </p:sp>
      <p:sp>
        <p:nvSpPr>
          <p:cNvPr id="3" name="Footer Placeholder 2"/>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7/15/</a:t>
            </a:r>
            <a:r>
              <a:rPr lang="is-IS" dirty="0" smtClean="0"/>
              <a:t>2016</a:t>
            </a:r>
            <a:endParaRPr lang="en-US" dirty="0"/>
          </a:p>
        </p:txBody>
      </p:sp>
      <p:sp>
        <p:nvSpPr>
          <p:cNvPr id="3" name="Footer Placeholder 2"/>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888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lmost Blank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7/15/</a:t>
            </a:r>
            <a:r>
              <a:rPr lang="is-IS" dirty="0" smtClean="0"/>
              <a:t>2016</a:t>
            </a:r>
            <a:endParaRPr lang="en-US" dirty="0"/>
          </a:p>
        </p:txBody>
      </p:sp>
      <p:sp>
        <p:nvSpPr>
          <p:cNvPr id="3" name="Footer Placeholder 2"/>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Tree>
    <p:extLst>
      <p:ext uri="{BB962C8B-B14F-4D97-AF65-F5344CB8AC3E}">
        <p14:creationId xmlns:p14="http://schemas.microsoft.com/office/powerpoint/2010/main" val="16358699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Wingdings" pitchFamily="2" charset="2"/>
              <a:buChar char="§"/>
              <a:defRPr/>
            </a:lvl3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0" y="4767264"/>
            <a:ext cx="1295400" cy="273844"/>
          </a:xfrm>
          <a:prstGeom prst="rect">
            <a:avLst/>
          </a:prstGeom>
        </p:spPr>
        <p:txBody>
          <a:bodyPr/>
          <a:lstStyle/>
          <a:p>
            <a:r>
              <a:rPr lang="en-US" dirty="0" smtClean="0"/>
              <a:t>7/15/</a:t>
            </a:r>
            <a:r>
              <a:rPr lang="is-IS" dirty="0" smtClean="0"/>
              <a:t>2016</a:t>
            </a:r>
            <a:endParaRPr lang="en-US" dirty="0"/>
          </a:p>
        </p:txBody>
      </p:sp>
      <p:sp>
        <p:nvSpPr>
          <p:cNvPr id="5" name="Footer Placeholder 4"/>
          <p:cNvSpPr>
            <a:spLocks noGrp="1"/>
          </p:cNvSpPr>
          <p:nvPr>
            <p:ph type="ftr" sz="quarter" idx="11"/>
          </p:nvPr>
        </p:nvSpPr>
        <p:spPr/>
        <p:txBody>
          <a:bodyPr/>
          <a:lstStyle/>
          <a:p>
            <a:r>
              <a:rPr lang="en-US" dirty="0" smtClean="0"/>
              <a:t>Copyright © </a:t>
            </a:r>
            <a:r>
              <a:rPr lang="is-IS" dirty="0" smtClean="0"/>
              <a:t>2016</a:t>
            </a:r>
            <a:r>
              <a:rPr lang="en-US" dirty="0" smtClean="0"/>
              <a:t> Kick</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65306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Wingdings" pitchFamily="2" charset="2"/>
              <a:buChar char="§"/>
              <a:defRPr/>
            </a:lvl3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7/15/</a:t>
            </a:r>
            <a:r>
              <a:rPr lang="is-IS" dirty="0" smtClean="0"/>
              <a:t>2016</a:t>
            </a:r>
            <a:endParaRPr lang="en-US" dirty="0"/>
          </a:p>
        </p:txBody>
      </p:sp>
      <p:sp>
        <p:nvSpPr>
          <p:cNvPr id="5" name="Footer Placeholder 4"/>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lac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1"/>
                </a:solidFill>
              </a:defRPr>
            </a:lvl1pPr>
            <a:lvl2pPr>
              <a:defRPr sz="2800">
                <a:solidFill>
                  <a:schemeClr val="bg1"/>
                </a:solidFill>
              </a:defRPr>
            </a:lvl2pPr>
            <a:lvl3pPr>
              <a:buFont typeface="Wingdings" pitchFamily="2" charset="2"/>
              <a:buChar char="§"/>
              <a:defRPr>
                <a:solidFill>
                  <a:schemeClr val="bg1"/>
                </a:solidFill>
              </a:defRPr>
            </a:lvl3pPr>
            <a:lvl4pPr>
              <a:defRPr>
                <a:solidFill>
                  <a:schemeClr val="bg1"/>
                </a:solidFill>
              </a:defRPr>
            </a:lvl4pPr>
            <a:lvl5pPr>
              <a:buFont typeface="Arial" pitchFamily="34" charset="0"/>
              <a:buChar char="•"/>
              <a:defRPr>
                <a:solidFill>
                  <a:schemeClr val="bg1"/>
                </a:solidFill>
              </a:defRPr>
            </a:lvl5pPr>
          </a:lstStyle>
          <a:p>
            <a:pPr lvl="0"/>
            <a:r>
              <a:rPr lang="en-US" dirty="0" smtClean="0"/>
              <a:t>Click to edit Master text styles</a:t>
            </a:r>
          </a:p>
          <a:p>
            <a:pPr lvl="1"/>
            <a:r>
              <a:rPr lang="en-US" dirty="0" smtClean="0"/>
              <a:t>Sec</a:t>
            </a:r>
            <a:r>
              <a:rPr lang="en-US" sz="2600" b="0" i="0" dirty="0" smtClean="0">
                <a:solidFill>
                  <a:srgbClr val="000000"/>
                </a:solidFill>
                <a:latin typeface="Lucida Grande"/>
                <a:ea typeface="Lucida Grande"/>
                <a:cs typeface="Lucida Grande"/>
              </a:rPr>
              <a:t>1_Title and </a:t>
            </a:r>
            <a:r>
              <a:rPr lang="en-US" sz="2600" b="0" i="0" dirty="0" err="1" smtClean="0">
                <a:solidFill>
                  <a:srgbClr val="000000"/>
                </a:solidFill>
                <a:latin typeface="Lucida Grande"/>
                <a:ea typeface="Lucida Grande"/>
                <a:cs typeface="Lucida Grande"/>
              </a:rPr>
              <a:t>Content</a:t>
            </a:r>
            <a:r>
              <a:rPr lang="en-US" dirty="0" err="1" smtClean="0"/>
              <a:t>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7/15/</a:t>
            </a:r>
            <a:r>
              <a:rPr lang="is-IS" dirty="0" smtClean="0"/>
              <a:t>2016</a:t>
            </a:r>
            <a:endParaRPr lang="en-US" dirty="0"/>
          </a:p>
        </p:txBody>
      </p:sp>
      <p:sp>
        <p:nvSpPr>
          <p:cNvPr id="5" name="Footer Placeholder 4"/>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pic>
        <p:nvPicPr>
          <p:cNvPr id="9" name="Picture 8"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Tree>
    <p:extLst>
      <p:ext uri="{BB962C8B-B14F-4D97-AF65-F5344CB8AC3E}">
        <p14:creationId xmlns:p14="http://schemas.microsoft.com/office/powerpoint/2010/main" val="30346005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7/15/</a:t>
            </a:r>
            <a:r>
              <a:rPr lang="is-IS" dirty="0" smtClean="0"/>
              <a:t>2016</a:t>
            </a:r>
            <a:endParaRPr lang="en-US" dirty="0"/>
          </a:p>
        </p:txBody>
      </p:sp>
      <p:sp>
        <p:nvSpPr>
          <p:cNvPr id="6" name="Footer Placeholder 5"/>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7/15/</a:t>
            </a:r>
            <a:r>
              <a:rPr lang="is-IS" dirty="0" smtClean="0"/>
              <a:t>2016</a:t>
            </a:r>
            <a:endParaRPr lang="en-US" dirty="0"/>
          </a:p>
        </p:txBody>
      </p:sp>
      <p:sp>
        <p:nvSpPr>
          <p:cNvPr id="6" name="Footer Placeholder 5"/>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9" name="Picture 8"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Tree>
    <p:extLst>
      <p:ext uri="{BB962C8B-B14F-4D97-AF65-F5344CB8AC3E}">
        <p14:creationId xmlns:p14="http://schemas.microsoft.com/office/powerpoint/2010/main" val="17279489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7/15/</a:t>
            </a:r>
            <a:r>
              <a:rPr lang="is-IS" dirty="0" smtClean="0"/>
              <a:t>2016</a:t>
            </a:r>
            <a:endParaRPr lang="en-US" dirty="0"/>
          </a:p>
        </p:txBody>
      </p:sp>
      <p:sp>
        <p:nvSpPr>
          <p:cNvPr id="8" name="Footer Placeholder 7"/>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70977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lack)">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7/15/</a:t>
            </a:r>
            <a:r>
              <a:rPr lang="is-IS" dirty="0" smtClean="0"/>
              <a:t>2016</a:t>
            </a:r>
            <a:endParaRPr lang="en-US" dirty="0"/>
          </a:p>
        </p:txBody>
      </p:sp>
      <p:sp>
        <p:nvSpPr>
          <p:cNvPr id="8" name="Footer Placeholder 7"/>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1" name="Picture 10"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White)">
    <p:spTree>
      <p:nvGrpSpPr>
        <p:cNvPr id="1" name=""/>
        <p:cNvGrpSpPr/>
        <p:nvPr/>
      </p:nvGrpSpPr>
      <p:grpSpPr>
        <a:xfrm>
          <a:off x="0" y="0"/>
          <a:ext cx="0" cy="0"/>
          <a:chOff x="0" y="0"/>
          <a:chExt cx="0" cy="0"/>
        </a:xfrm>
      </p:grpSpPr>
      <p:sp>
        <p:nvSpPr>
          <p:cNvPr id="2" name="Title 1"/>
          <p:cNvSpPr>
            <a:spLocks noGrp="1"/>
          </p:cNvSpPr>
          <p:nvPr>
            <p:ph type="title"/>
          </p:nvPr>
        </p:nvSpPr>
        <p:spPr>
          <a:xfrm>
            <a:off x="457213" y="133351"/>
            <a:ext cx="8229599" cy="795338"/>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00152"/>
            <a:ext cx="3008313" cy="3394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7/15/</a:t>
            </a:r>
            <a:r>
              <a:rPr lang="is-IS" dirty="0" smtClean="0"/>
              <a:t>2016</a:t>
            </a:r>
            <a:endParaRPr lang="en-US" dirty="0"/>
          </a:p>
        </p:txBody>
      </p:sp>
      <p:sp>
        <p:nvSpPr>
          <p:cNvPr id="6" name="Footer Placeholder 5"/>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00219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ledge (180x80 bl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
        <p:nvSpPr>
          <p:cNvPr id="2" name="Title 1"/>
          <p:cNvSpPr>
            <a:spLocks noGrp="1"/>
          </p:cNvSpPr>
          <p:nvPr>
            <p:ph type="title"/>
          </p:nvPr>
        </p:nvSpPr>
        <p:spPr>
          <a:xfrm>
            <a:off x="457213" y="209552"/>
            <a:ext cx="8229599" cy="790575"/>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00152"/>
            <a:ext cx="3008313" cy="339447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7/15/</a:t>
            </a:r>
            <a:r>
              <a:rPr lang="is-IS" dirty="0" smtClean="0"/>
              <a:t>2016</a:t>
            </a:r>
            <a:endParaRPr lang="en-US" dirty="0"/>
          </a:p>
        </p:txBody>
      </p:sp>
      <p:sp>
        <p:nvSpPr>
          <p:cNvPr id="6" name="Footer Placeholder 5"/>
          <p:cNvSpPr>
            <a:spLocks noGrp="1"/>
          </p:cNvSpPr>
          <p:nvPr>
            <p:ph type="ftr" sz="quarter" idx="11"/>
          </p:nvPr>
        </p:nvSpPr>
        <p:spPr/>
        <p:txBody>
          <a:body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932805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468630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9144000" cy="108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205979"/>
            <a:ext cx="8229600" cy="857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4767264"/>
            <a:ext cx="1295400" cy="273844"/>
          </a:xfrm>
          <a:prstGeom prst="rect">
            <a:avLst/>
          </a:prstGeom>
        </p:spPr>
        <p:txBody>
          <a:bodyPr vert="horz" lIns="91440" tIns="45720" rIns="91440" bIns="45720" rtlCol="0" anchor="ctr"/>
          <a:lstStyle>
            <a:lvl1pPr algn="l">
              <a:defRPr sz="1200">
                <a:solidFill>
                  <a:schemeClr val="bg1"/>
                </a:solidFill>
              </a:defRPr>
            </a:lvl1pPr>
          </a:lstStyle>
          <a:p>
            <a:r>
              <a:rPr lang="en-US" dirty="0" smtClean="0"/>
              <a:t>7/15/</a:t>
            </a:r>
            <a:r>
              <a:rPr lang="is-IS" dirty="0" smtClean="0"/>
              <a:t>2016</a:t>
            </a:r>
            <a:endParaRPr lang="en-US" dirty="0"/>
          </a:p>
        </p:txBody>
      </p:sp>
      <p:sp>
        <p:nvSpPr>
          <p:cNvPr id="5" name="Footer Placeholder 4"/>
          <p:cNvSpPr>
            <a:spLocks noGrp="1"/>
          </p:cNvSpPr>
          <p:nvPr>
            <p:ph type="ftr" sz="quarter" idx="3"/>
          </p:nvPr>
        </p:nvSpPr>
        <p:spPr>
          <a:xfrm>
            <a:off x="2971800" y="4767264"/>
            <a:ext cx="3429000" cy="27384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 </a:t>
            </a:r>
            <a:r>
              <a:rPr lang="is-IS" dirty="0" smtClean="0"/>
              <a:t>2016</a:t>
            </a:r>
            <a:r>
              <a:rPr lang="en-US" dirty="0" smtClean="0"/>
              <a:t> Fledge </a:t>
            </a:r>
            <a:r>
              <a:rPr lang="en-US" sz="1000" dirty="0" smtClean="0"/>
              <a:t>LLC.</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B6F15528-21DE-4FAA-801E-634DDDAF4B2B}" type="slidenum">
              <a:rPr lang="en-US" smtClean="0"/>
              <a:pPr/>
              <a:t>‹#›</a:t>
            </a:fld>
            <a:endParaRPr lang="en-US" dirty="0"/>
          </a:p>
        </p:txBody>
      </p:sp>
      <p:pic>
        <p:nvPicPr>
          <p:cNvPr id="8" name="Picture 7" descr="Fledge (180x80 black).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57200" y="4721933"/>
            <a:ext cx="800368" cy="355719"/>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808" r:id="rId3"/>
    <p:sldLayoutId id="2147483792" r:id="rId4"/>
    <p:sldLayoutId id="2147483809" r:id="rId5"/>
    <p:sldLayoutId id="2147483810" r:id="rId6"/>
    <p:sldLayoutId id="2147483793" r:id="rId7"/>
    <p:sldLayoutId id="2147483812" r:id="rId8"/>
    <p:sldLayoutId id="2147483813" r:id="rId9"/>
    <p:sldLayoutId id="2147483794" r:id="rId10"/>
    <p:sldLayoutId id="2147483811" r:id="rId11"/>
    <p:sldLayoutId id="2147483795" r:id="rId12"/>
    <p:sldLayoutId id="2147483814" r:id="rId13"/>
    <p:sldLayoutId id="2147483816" r:id="rId14"/>
    <p:sldLayoutId id="2147483815" r:id="rId15"/>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dt="0"/>
  <p:txStyles>
    <p:titleStyle>
      <a:lvl1pPr algn="l"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700"/>
        </a:spcAft>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700"/>
        </a:spcAft>
        <a:buClr>
          <a:schemeClr val="accent2"/>
        </a:buClr>
        <a:buSzPct val="8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ts val="0"/>
        </a:spcBef>
        <a:spcAft>
          <a:spcPts val="700"/>
        </a:spcAft>
        <a:buClr>
          <a:schemeClr val="accent3"/>
        </a:buClr>
        <a:buSzPct val="80000"/>
        <a:buFont typeface="Arial"/>
        <a:buChar char="•"/>
        <a:defRPr sz="2400" kern="1200">
          <a:solidFill>
            <a:schemeClr val="tx1"/>
          </a:solidFill>
          <a:latin typeface="+mn-lt"/>
          <a:ea typeface="+mn-ea"/>
          <a:cs typeface="+mn-cs"/>
        </a:defRPr>
      </a:lvl3pPr>
      <a:lvl4pPr marL="1600200" indent="-228600" algn="l" defTabSz="914400" rtl="0" eaLnBrk="1" latinLnBrk="0" hangingPunct="1">
        <a:spcBef>
          <a:spcPts val="0"/>
        </a:spcBef>
        <a:spcAft>
          <a:spcPts val="700"/>
        </a:spcAft>
        <a:buClr>
          <a:schemeClr val="accent1"/>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ts val="0"/>
        </a:spcBef>
        <a:spcAft>
          <a:spcPts val="700"/>
        </a:spcAft>
        <a:buClr>
          <a:schemeClr val="accent6"/>
        </a:buClr>
        <a:buSzPct val="80000"/>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9" Type="http://schemas.openxmlformats.org/officeDocument/2006/relationships/hyperlink" Target="http://www.flickr.com/photos/epsos/5444678656" TargetMode="External"/><Relationship Id="rId20" Type="http://schemas.openxmlformats.org/officeDocument/2006/relationships/hyperlink" Target="http://www.flickr.com/photos/smanography/2299171379" TargetMode="External"/><Relationship Id="rId10" Type="http://schemas.openxmlformats.org/officeDocument/2006/relationships/hyperlink" Target="http://www.flickr.com/photos/gsgeorge/3821931444" TargetMode="External"/><Relationship Id="rId11" Type="http://schemas.openxmlformats.org/officeDocument/2006/relationships/hyperlink" Target="http://www.flickr.com/photos/stephen_rees/5732203255" TargetMode="External"/><Relationship Id="rId12" Type="http://schemas.openxmlformats.org/officeDocument/2006/relationships/hyperlink" Target="http://www.flickr.com/photos/balvarius/3860526976" TargetMode="External"/><Relationship Id="rId13" Type="http://schemas.openxmlformats.org/officeDocument/2006/relationships/hyperlink" Target="http://www.flickr.com/photos/eflon/4404716468" TargetMode="External"/><Relationship Id="rId14" Type="http://schemas.openxmlformats.org/officeDocument/2006/relationships/hyperlink" Target="http://www.flickr.com/photos/ecstaticist/2884635654" TargetMode="External"/><Relationship Id="rId15" Type="http://schemas.openxmlformats.org/officeDocument/2006/relationships/hyperlink" Target="http://www.flickr.com/photos/10071683@N04/2420084361" TargetMode="External"/><Relationship Id="rId16" Type="http://schemas.openxmlformats.org/officeDocument/2006/relationships/hyperlink" Target="http://www.flickr.com/photos/68751915@N05/6355308765" TargetMode="External"/><Relationship Id="rId17" Type="http://schemas.openxmlformats.org/officeDocument/2006/relationships/hyperlink" Target="http://www.flickr.com/photos/walmartcorporate/5266815680" TargetMode="External"/><Relationship Id="rId18" Type="http://schemas.openxmlformats.org/officeDocument/2006/relationships/hyperlink" Target="http://www.flickr.com/photos/blmiers2/6167391543" TargetMode="External"/><Relationship Id="rId19" Type="http://schemas.openxmlformats.org/officeDocument/2006/relationships/hyperlink" Target="http://www.flickr.com/photos/68751915@N05/6355336039" TargetMode="External"/><Relationship Id="rId1" Type="http://schemas.openxmlformats.org/officeDocument/2006/relationships/slideLayout" Target="../slideLayouts/slideLayout2.xml"/><Relationship Id="rId2" Type="http://schemas.openxmlformats.org/officeDocument/2006/relationships/hyperlink" Target="http://www.flickr.com/photos/nosha/3756324758" TargetMode="External"/><Relationship Id="rId3" Type="http://schemas.openxmlformats.org/officeDocument/2006/relationships/hyperlink" Target="http://www.flickr.com/photos/seier/2780704352" TargetMode="External"/><Relationship Id="rId4" Type="http://schemas.openxmlformats.org/officeDocument/2006/relationships/hyperlink" Target="http://www.flickr.com/photos/trevor_page/2950921533" TargetMode="External"/><Relationship Id="rId5" Type="http://schemas.openxmlformats.org/officeDocument/2006/relationships/hyperlink" Target="http://www.flickr.com/photos/cslingerlanddrummer93/3661656921" TargetMode="External"/><Relationship Id="rId6" Type="http://schemas.openxmlformats.org/officeDocument/2006/relationships/hyperlink" Target="http://www.flickr.com/photos/mesaxena131/3292688171" TargetMode="External"/><Relationship Id="rId7" Type="http://schemas.openxmlformats.org/officeDocument/2006/relationships/hyperlink" Target="http://www.flickr.com/photos/mpk/174162462" TargetMode="External"/><Relationship Id="rId8" Type="http://schemas.openxmlformats.org/officeDocument/2006/relationships/hyperlink" Target="http://www.flickr.com/photos/ecstaticist/33919662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23614601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WF621.jpg "/>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323" y="-337"/>
            <a:ext cx="9165000" cy="5143837"/>
          </a:xfrm>
          <a:prstGeom prst="rect">
            <a:avLst/>
          </a:prstGeom>
          <a:noFill/>
        </p:spPr>
      </p:pic>
    </p:spTree>
    <p:extLst>
      <p:ext uri="{BB962C8B-B14F-4D97-AF65-F5344CB8AC3E}">
        <p14:creationId xmlns:p14="http://schemas.microsoft.com/office/powerpoint/2010/main" val="17427581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147.photobucket.com/albums/r293/VIEWLINER/1002%20VLTD/SWF62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1"/>
            <a:ext cx="9144000" cy="5143500"/>
          </a:xfrm>
          <a:prstGeom prst="rect">
            <a:avLst/>
          </a:prstGeom>
          <a:noFill/>
        </p:spPr>
      </p:pic>
    </p:spTree>
    <p:extLst>
      <p:ext uri="{BB962C8B-B14F-4D97-AF65-F5344CB8AC3E}">
        <p14:creationId xmlns:p14="http://schemas.microsoft.com/office/powerpoint/2010/main" val="4893293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lamedainfo.com/Century_21_Exposition_America%27s_Space_Age_World%27s_Fair_Seattle_Washington_C10575.jpg"/>
          <p:cNvPicPr>
            <a:picLocks noChangeAspect="1" noChangeArrowheads="1"/>
          </p:cNvPicPr>
          <p:nvPr/>
        </p:nvPicPr>
        <p:blipFill rotWithShape="1">
          <a:blip r:embed="rId3" cstate="print">
            <a:lum bright="10000" contrast="20000"/>
            <a:extLst>
              <a:ext uri="{28A0092B-C50C-407E-A947-70E740481C1C}">
                <a14:useLocalDpi xmlns:a14="http://schemas.microsoft.com/office/drawing/2010/main"/>
              </a:ext>
            </a:extLst>
          </a:blip>
          <a:srcRect/>
          <a:stretch/>
        </p:blipFill>
        <p:spPr bwMode="auto">
          <a:xfrm>
            <a:off x="0" y="-64424"/>
            <a:ext cx="9144000" cy="5207924"/>
          </a:xfrm>
          <a:prstGeom prst="rect">
            <a:avLst/>
          </a:prstGeom>
          <a:noFill/>
        </p:spPr>
      </p:pic>
    </p:spTree>
    <p:extLst>
      <p:ext uri="{BB962C8B-B14F-4D97-AF65-F5344CB8AC3E}">
        <p14:creationId xmlns:p14="http://schemas.microsoft.com/office/powerpoint/2010/main" val="34725121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
          <a:stretch/>
        </p:blipFill>
        <p:spPr bwMode="auto">
          <a:xfrm>
            <a:off x="10765" y="2"/>
            <a:ext cx="2920712" cy="3102133"/>
          </a:xfrm>
          <a:prstGeom prst="rect">
            <a:avLst/>
          </a:prstGeom>
          <a:noFill/>
          <a:ln w="9525">
            <a:noFill/>
            <a:miter lim="800000"/>
            <a:headEnd/>
            <a:tailEnd/>
          </a:ln>
        </p:spPr>
      </p:pic>
      <p:pic>
        <p:nvPicPr>
          <p:cNvPr id="14"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10571" y="0"/>
            <a:ext cx="3044194" cy="2638024"/>
          </a:xfrm>
          <a:prstGeom prst="rect">
            <a:avLst/>
          </a:prstGeom>
          <a:noFill/>
          <a:ln w="9525">
            <a:noFill/>
            <a:miter lim="800000"/>
            <a:headEnd/>
            <a:tailEnd/>
          </a:ln>
        </p:spPr>
      </p:pic>
      <p:pic>
        <p:nvPicPr>
          <p:cNvPr id="15" name="Picture 9"/>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06366" y="8"/>
            <a:ext cx="3352800" cy="2545889"/>
          </a:xfrm>
          <a:prstGeom prst="rect">
            <a:avLst/>
          </a:prstGeom>
          <a:noFill/>
          <a:ln w="9525">
            <a:noFill/>
            <a:miter lim="800000"/>
            <a:headEnd/>
            <a:tailEnd/>
          </a:ln>
        </p:spPr>
      </p:pic>
      <p:pic>
        <p:nvPicPr>
          <p:cNvPr id="16" name="Picture 8"/>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0765" y="2551391"/>
            <a:ext cx="4191000" cy="2592111"/>
          </a:xfrm>
          <a:prstGeom prst="rect">
            <a:avLst/>
          </a:prstGeom>
          <a:noFill/>
          <a:ln w="9525">
            <a:noFill/>
            <a:miter lim="800000"/>
            <a:headEnd/>
            <a:tailEnd/>
          </a:ln>
        </p:spPr>
      </p:pic>
      <p:pic>
        <p:nvPicPr>
          <p:cNvPr id="17" name="Picture 10"/>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801965" y="2568730"/>
            <a:ext cx="3352800" cy="2574770"/>
          </a:xfrm>
          <a:prstGeom prst="rect">
            <a:avLst/>
          </a:prstGeom>
          <a:noFill/>
          <a:ln w="9525">
            <a:noFill/>
            <a:miter lim="800000"/>
            <a:headEnd/>
            <a:tailEnd/>
          </a:ln>
        </p:spPr>
      </p:pic>
      <p:pic>
        <p:nvPicPr>
          <p:cNvPr id="18" name="Picture 2" descr="http://farm1.staticflickr.com/45/133381918_4d7f7a8358.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944469" y="2568741"/>
            <a:ext cx="3313349" cy="2574767"/>
          </a:xfrm>
          <a:prstGeom prst="rect">
            <a:avLst/>
          </a:prstGeom>
          <a:noFill/>
        </p:spPr>
      </p:pic>
      <p:cxnSp>
        <p:nvCxnSpPr>
          <p:cNvPr id="20" name="Straight Connector 19"/>
          <p:cNvCxnSpPr/>
          <p:nvPr/>
        </p:nvCxnSpPr>
        <p:spPr>
          <a:xfrm>
            <a:off x="10765" y="2546427"/>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06365" y="0"/>
            <a:ext cx="0" cy="51435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48400" y="0"/>
            <a:ext cx="0" cy="51435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871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72000" y="628651"/>
            <a:ext cx="0" cy="44005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
          <a:stretch/>
        </p:blipFill>
        <p:spPr bwMode="auto">
          <a:xfrm>
            <a:off x="0" y="34491"/>
            <a:ext cx="4572000" cy="5109017"/>
          </a:xfrm>
          <a:prstGeom prst="rect">
            <a:avLst/>
          </a:prstGeom>
          <a:noFill/>
          <a:ln w="9525">
            <a:noFill/>
            <a:miter lim="800000"/>
            <a:headEnd/>
            <a:tailEnd/>
          </a:ln>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97244" y="14017"/>
            <a:ext cx="4546777" cy="5129486"/>
          </a:xfrm>
          <a:prstGeom prst="rect">
            <a:avLst/>
          </a:prstGeom>
          <a:noFill/>
          <a:ln w="9525">
            <a:noFill/>
            <a:miter lim="800000"/>
            <a:headEnd/>
            <a:tailEnd/>
          </a:ln>
        </p:spPr>
      </p:pic>
    </p:spTree>
    <p:extLst>
      <p:ext uri="{BB962C8B-B14F-4D97-AF65-F5344CB8AC3E}">
        <p14:creationId xmlns:p14="http://schemas.microsoft.com/office/powerpoint/2010/main" val="9709738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43400" y="628650"/>
            <a:ext cx="0" cy="4286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 r="-451"/>
          <a:stretch/>
        </p:blipFill>
        <p:spPr bwMode="auto">
          <a:xfrm>
            <a:off x="0" y="0"/>
            <a:ext cx="9220200" cy="5143500"/>
          </a:xfrm>
          <a:prstGeom prst="rect">
            <a:avLst/>
          </a:prstGeom>
          <a:noFill/>
          <a:ln w="9525">
            <a:noFill/>
            <a:miter lim="800000"/>
            <a:headEnd/>
            <a:tailEnd/>
          </a:ln>
        </p:spPr>
      </p:pic>
      <p:pic>
        <p:nvPicPr>
          <p:cNvPr id="2" name="Picture 1" descr="B the Change (m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81101"/>
            <a:ext cx="2133600" cy="2162049"/>
          </a:xfrm>
          <a:prstGeom prst="rect">
            <a:avLst/>
          </a:prstGeom>
        </p:spPr>
      </p:pic>
    </p:spTree>
    <p:extLst>
      <p:ext uri="{BB962C8B-B14F-4D97-AF65-F5344CB8AC3E}">
        <p14:creationId xmlns:p14="http://schemas.microsoft.com/office/powerpoint/2010/main" val="20454676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34805642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233363" indent="-233363"/>
            <a:r>
              <a:rPr lang="en-US" sz="1200" dirty="0" smtClean="0"/>
              <a:t>Fledgling- </a:t>
            </a:r>
            <a:r>
              <a:rPr lang="en-US" sz="1200" dirty="0" smtClean="0">
                <a:hlinkClick r:id="rId2"/>
              </a:rPr>
              <a:t>http://www.flickr.com/photos/nosha/3756324758</a:t>
            </a:r>
            <a:endParaRPr lang="en-US" sz="1200" dirty="0" smtClean="0"/>
          </a:p>
          <a:p>
            <a:pPr marL="233363" indent="-233363"/>
            <a:r>
              <a:rPr lang="en-US" sz="1200" dirty="0" smtClean="0"/>
              <a:t>Staircase - </a:t>
            </a:r>
            <a:r>
              <a:rPr lang="en-US" sz="1200" dirty="0" smtClean="0">
                <a:hlinkClick r:id="rId3"/>
              </a:rPr>
              <a:t>http://www.flickr.com/photos/seier/2780704352</a:t>
            </a:r>
            <a:endParaRPr lang="en-US" sz="1200" dirty="0" smtClean="0"/>
          </a:p>
          <a:p>
            <a:pPr marL="233363" indent="-233363"/>
            <a:r>
              <a:rPr lang="en-US" sz="1200" dirty="0" smtClean="0"/>
              <a:t>Oil Rig - </a:t>
            </a:r>
            <a:r>
              <a:rPr lang="en-US" sz="1200" dirty="0" smtClean="0">
                <a:hlinkClick r:id="rId4"/>
              </a:rPr>
              <a:t>http://www.flickr.com/photos/trevor_page/2950921533</a:t>
            </a:r>
            <a:endParaRPr lang="en-US" sz="1200" dirty="0" smtClean="0"/>
          </a:p>
          <a:p>
            <a:pPr marL="233363" indent="-233363"/>
            <a:r>
              <a:rPr lang="en-US" sz="1200" dirty="0" smtClean="0"/>
              <a:t>Cooling Tower - </a:t>
            </a:r>
            <a:r>
              <a:rPr lang="en-US" sz="1200" dirty="0" smtClean="0">
                <a:hlinkClick r:id="rId5"/>
              </a:rPr>
              <a:t>http://www.flickr.com/photos/cslingerlanddrummer93/3661656921</a:t>
            </a:r>
            <a:endParaRPr lang="en-US" sz="1200" dirty="0" smtClean="0"/>
          </a:p>
          <a:p>
            <a:pPr marL="233363" indent="-233363"/>
            <a:r>
              <a:rPr lang="en-US" sz="1200" dirty="0" smtClean="0"/>
              <a:t>Fish - </a:t>
            </a:r>
            <a:r>
              <a:rPr lang="en-US" sz="1200" dirty="0" smtClean="0">
                <a:hlinkClick r:id="rId6"/>
              </a:rPr>
              <a:t>http://www.flickr.com/photos/mesaxena131/3292688171</a:t>
            </a:r>
            <a:endParaRPr lang="en-US" sz="1200" dirty="0" smtClean="0"/>
          </a:p>
          <a:p>
            <a:pPr marL="233363" indent="-233363"/>
            <a:r>
              <a:rPr lang="en-US" sz="1200" dirty="0" smtClean="0"/>
              <a:t>Vegetables - </a:t>
            </a:r>
            <a:r>
              <a:rPr lang="en-US" sz="1200" dirty="0" smtClean="0">
                <a:hlinkClick r:id="rId7"/>
              </a:rPr>
              <a:t>http://www.flickr.com/photos/mpk/174162462</a:t>
            </a:r>
            <a:endParaRPr lang="en-US" sz="1200" dirty="0" smtClean="0"/>
          </a:p>
          <a:p>
            <a:pPr marL="233363" indent="-233363"/>
            <a:r>
              <a:rPr lang="en-US" sz="1200" dirty="0" smtClean="0"/>
              <a:t>Granville Island - </a:t>
            </a:r>
            <a:r>
              <a:rPr lang="en-US" sz="1200" dirty="0" smtClean="0">
                <a:hlinkClick r:id="rId8"/>
              </a:rPr>
              <a:t>http://www.flickr.com/photos/ecstaticist/3391966234</a:t>
            </a:r>
            <a:endParaRPr lang="en-US" sz="1200" dirty="0" smtClean="0"/>
          </a:p>
          <a:p>
            <a:pPr marL="233363" indent="-233363"/>
            <a:r>
              <a:rPr lang="en-US" sz="1200" dirty="0" smtClean="0"/>
              <a:t>Trash - </a:t>
            </a:r>
            <a:r>
              <a:rPr lang="en-US" sz="1200" dirty="0" smtClean="0">
                <a:hlinkClick r:id="rId9"/>
              </a:rPr>
              <a:t>http://www.flickr.com/photos/epsos/5444678656</a:t>
            </a:r>
            <a:endParaRPr lang="en-US" sz="1200" dirty="0" smtClean="0"/>
          </a:p>
          <a:p>
            <a:pPr marL="233363" indent="-233363"/>
            <a:r>
              <a:rPr lang="en-US" sz="1200" dirty="0" smtClean="0"/>
              <a:t>Steel Mill - </a:t>
            </a:r>
            <a:r>
              <a:rPr lang="en-US" sz="1200" dirty="0" smtClean="0">
                <a:hlinkClick r:id="rId10"/>
              </a:rPr>
              <a:t>http://www.flickr.com/photos/gsgeorge/3821931444</a:t>
            </a:r>
            <a:endParaRPr lang="en-US" sz="1200" dirty="0" smtClean="0"/>
          </a:p>
          <a:p>
            <a:pPr marL="233363" indent="-233363"/>
            <a:r>
              <a:rPr lang="en-US" sz="1200" dirty="0" smtClean="0"/>
              <a:t>Streetcar - </a:t>
            </a:r>
            <a:r>
              <a:rPr lang="en-US" sz="1200" dirty="0" smtClean="0">
                <a:hlinkClick r:id="rId11"/>
              </a:rPr>
              <a:t>http://www.flickr.com/photos/stephen_rees/5732203255</a:t>
            </a:r>
            <a:endParaRPr lang="en-US" sz="1200" dirty="0" smtClean="0"/>
          </a:p>
          <a:p>
            <a:pPr marL="233363" indent="-233363"/>
            <a:r>
              <a:rPr lang="en-US" sz="1200" dirty="0" smtClean="0"/>
              <a:t>Circle Irrigation - </a:t>
            </a:r>
            <a:r>
              <a:rPr lang="en-US" sz="1200" dirty="0" smtClean="0">
                <a:hlinkClick r:id="rId12"/>
              </a:rPr>
              <a:t>http://www.flickr.com/photos/balvarius/3860526976</a:t>
            </a:r>
            <a:endParaRPr lang="en-US" sz="1200" dirty="0" smtClean="0"/>
          </a:p>
          <a:p>
            <a:pPr marL="233363" indent="-233363"/>
            <a:r>
              <a:rPr lang="en-US" sz="1200" dirty="0" smtClean="0"/>
              <a:t>Favela - </a:t>
            </a:r>
            <a:r>
              <a:rPr lang="en-US" sz="1200" dirty="0" smtClean="0">
                <a:hlinkClick r:id="rId13"/>
              </a:rPr>
              <a:t>http://www.flickr.com/photos/eflon/4404716468</a:t>
            </a:r>
            <a:endParaRPr lang="en-US" sz="1200" dirty="0" smtClean="0"/>
          </a:p>
          <a:p>
            <a:pPr marL="233363" indent="-233363"/>
            <a:r>
              <a:rPr lang="en-US" sz="1200" dirty="0" smtClean="0"/>
              <a:t>Droplet - </a:t>
            </a:r>
            <a:r>
              <a:rPr lang="en-US" sz="1200" dirty="0" smtClean="0">
                <a:hlinkClick r:id="rId14"/>
              </a:rPr>
              <a:t>http://www.flickr.com/photos/ecstaticist/2884635654</a:t>
            </a:r>
            <a:endParaRPr lang="en-US" sz="1200" dirty="0" smtClean="0"/>
          </a:p>
          <a:p>
            <a:pPr marL="233363" indent="-233363"/>
            <a:r>
              <a:rPr lang="en-US" sz="1200" dirty="0" smtClean="0"/>
              <a:t>Urban Decay - </a:t>
            </a:r>
            <a:r>
              <a:rPr lang="en-US" sz="1200" dirty="0" smtClean="0">
                <a:hlinkClick r:id="rId15"/>
              </a:rPr>
              <a:t>http://www.flickr.com/photos/10071683@N04/2420084361</a:t>
            </a:r>
            <a:endParaRPr lang="en-US" sz="1200" dirty="0" smtClean="0"/>
          </a:p>
          <a:p>
            <a:pPr marL="233363" indent="-233363"/>
            <a:r>
              <a:rPr lang="en-US" sz="1200" dirty="0" smtClean="0"/>
              <a:t>$100 - </a:t>
            </a:r>
            <a:r>
              <a:rPr lang="en-US" sz="1200" dirty="0" smtClean="0">
                <a:hlinkClick r:id="rId16"/>
              </a:rPr>
              <a:t>http://www.flickr.com/photos/68751915@N05/6355308765</a:t>
            </a:r>
            <a:endParaRPr lang="en-US" sz="1200" dirty="0" smtClean="0"/>
          </a:p>
          <a:p>
            <a:pPr marL="233363" indent="-233363"/>
            <a:r>
              <a:rPr lang="en-US" sz="1200" dirty="0" smtClean="0"/>
              <a:t>Walmart - </a:t>
            </a:r>
            <a:r>
              <a:rPr lang="en-US" sz="1200" dirty="0" smtClean="0">
                <a:hlinkClick r:id="rId17"/>
              </a:rPr>
              <a:t>http://www.flickr.com/photos/walmartcorporate/5266815680</a:t>
            </a:r>
            <a:endParaRPr lang="en-US" sz="1200" dirty="0" smtClean="0"/>
          </a:p>
          <a:p>
            <a:pPr marL="233363" indent="-233363"/>
            <a:r>
              <a:rPr lang="en-US" sz="1200" dirty="0" smtClean="0"/>
              <a:t>Denali - </a:t>
            </a:r>
            <a:r>
              <a:rPr lang="en-US" sz="1200" dirty="0" smtClean="0">
                <a:hlinkClick r:id="rId18"/>
              </a:rPr>
              <a:t>http://www.flickr.com/photos/blmiers2/6167391543</a:t>
            </a:r>
            <a:endParaRPr lang="en-US" sz="1200" dirty="0" smtClean="0"/>
          </a:p>
          <a:p>
            <a:pPr marL="233363" indent="-233363"/>
            <a:r>
              <a:rPr lang="en-US" sz="1200" dirty="0" smtClean="0"/>
              <a:t>Money - </a:t>
            </a:r>
            <a:r>
              <a:rPr lang="en-US" sz="1200" dirty="0" smtClean="0">
                <a:hlinkClick r:id="rId19"/>
              </a:rPr>
              <a:t>http://www.flickr.com/photos/68751915@N05/6355336039</a:t>
            </a:r>
            <a:endParaRPr lang="en-US" sz="1200" dirty="0" smtClean="0"/>
          </a:p>
          <a:p>
            <a:pPr marL="233363" indent="-233363"/>
            <a:r>
              <a:rPr lang="en-US" sz="1200" dirty="0" smtClean="0"/>
              <a:t>Leaf over Hand - </a:t>
            </a:r>
            <a:r>
              <a:rPr lang="en-US" sz="1200" dirty="0" smtClean="0">
                <a:hlinkClick r:id="rId20"/>
              </a:rPr>
              <a:t>http://www.flickr.com/photos/smanography/2299171379</a:t>
            </a:r>
            <a:endParaRPr lang="en-US" sz="1200" dirty="0" smtClean="0"/>
          </a:p>
          <a:p>
            <a:pPr marL="233363" indent="-233363"/>
            <a:endParaRPr lang="en-US" sz="1200"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dirty="0" smtClean="0"/>
              <a:t>Copyright © </a:t>
            </a:r>
            <a:r>
              <a:rPr lang="is-IS" dirty="0" smtClean="0"/>
              <a:t>2016</a:t>
            </a:r>
            <a:r>
              <a:rPr lang="en-US" dirty="0" smtClean="0"/>
              <a:t> Fledge LLC.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2" name="Title 1"/>
          <p:cNvSpPr>
            <a:spLocks noGrp="1"/>
          </p:cNvSpPr>
          <p:nvPr>
            <p:ph type="title"/>
          </p:nvPr>
        </p:nvSpPr>
        <p:spPr/>
        <p:txBody>
          <a:bodyPr/>
          <a:lstStyle/>
          <a:p>
            <a:r>
              <a:rPr lang="en-US" dirty="0" smtClean="0"/>
              <a:t>Image Credits</a:t>
            </a:r>
            <a:endParaRPr lang="en-US" dirty="0"/>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Fledge Theme">
  <a:themeElements>
    <a:clrScheme name="Fledge">
      <a:dk1>
        <a:sysClr val="windowText" lastClr="000000"/>
      </a:dk1>
      <a:lt1>
        <a:sysClr val="window" lastClr="FFFFFF"/>
      </a:lt1>
      <a:dk2>
        <a:srgbClr val="323232"/>
      </a:dk2>
      <a:lt2>
        <a:srgbClr val="E3DED1"/>
      </a:lt2>
      <a:accent1>
        <a:srgbClr val="DF7000"/>
      </a:accent1>
      <a:accent2>
        <a:srgbClr val="007599"/>
      </a:accent2>
      <a:accent3>
        <a:srgbClr val="508500"/>
      </a:accent3>
      <a:accent4>
        <a:srgbClr val="F49014"/>
      </a:accent4>
      <a:accent5>
        <a:srgbClr val="00495E"/>
      </a:accent5>
      <a:accent6>
        <a:srgbClr val="4D4D4D"/>
      </a:accent6>
      <a:hlink>
        <a:srgbClr val="007599"/>
      </a:hlink>
      <a:folHlink>
        <a:srgbClr val="00495E"/>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13433</TotalTime>
  <Words>625</Words>
  <Application>Microsoft Macintosh PowerPoint</Application>
  <PresentationFormat>On-screen Show (16:9)</PresentationFormat>
  <Paragraphs>37</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@Fledge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Stratosphere</dc:title>
  <dc:creator>Luni</dc:creator>
  <cp:lastModifiedBy>Luni Libes</cp:lastModifiedBy>
  <cp:revision>304</cp:revision>
  <dcterms:created xsi:type="dcterms:W3CDTF">2006-08-16T00:00:00Z</dcterms:created>
  <dcterms:modified xsi:type="dcterms:W3CDTF">2018-05-23T21:14:19Z</dcterms:modified>
</cp:coreProperties>
</file>