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9"/>
  </p:notesMasterIdLst>
  <p:handoutMasterIdLst>
    <p:handoutMasterId r:id="rId10"/>
  </p:handoutMasterIdLst>
  <p:sldIdLst>
    <p:sldId id="666" r:id="rId2"/>
    <p:sldId id="646" r:id="rId3"/>
    <p:sldId id="647" r:id="rId4"/>
    <p:sldId id="648" r:id="rId5"/>
    <p:sldId id="658" r:id="rId6"/>
    <p:sldId id="649" r:id="rId7"/>
    <p:sldId id="667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37" autoAdjust="0"/>
  </p:normalViewPr>
  <p:slideViewPr>
    <p:cSldViewPr>
      <p:cViewPr varScale="1">
        <p:scale>
          <a:sx n="122" d="100"/>
          <a:sy n="122" d="100"/>
        </p:scale>
        <p:origin x="-1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r>
              <a:rPr lang="en-US" baseline="0" dirty="0" smtClean="0"/>
              <a:t> change, and that includes the calendar of events at Fledge.  To help ensure everyone knows when the events are happening, we have a shared, online Google Calendar.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34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help ensure you don’t miss a mentor meeting, we have</a:t>
            </a:r>
            <a:r>
              <a:rPr lang="en-US" baseline="0" dirty="0" smtClean="0"/>
              <a:t> a separate share calendar for mentors.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8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share documents, we have a shared Google Drive.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88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that drive</a:t>
            </a:r>
            <a:r>
              <a:rPr lang="en-US" baseline="0" dirty="0" smtClean="0"/>
              <a:t> you’ll find the Contact list for this cohort, the form we sent to the mentors, all the responses from that form, and soon we’ll add a list of all the mentors for you to peruse for additional connections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9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</a:t>
            </a:r>
            <a:r>
              <a:rPr lang="en-US" baseline="0" dirty="0" smtClean="0"/>
              <a:t> mentor list has over 600 entries.  Most with a 1-line description of how they can help you.  Most with a link to the mentor’s LinkedIn profile.</a:t>
            </a:r>
          </a:p>
          <a:p>
            <a:r>
              <a:rPr lang="en-US" baseline="0" dirty="0" smtClean="0"/>
              <a:t>Remember that fact about the more you put in the more you get out.  Some fledglings look at hundreds of LinkedIn profiles.  Feel free to do the same.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6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209550"/>
            <a:ext cx="1714112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5175"/>
            <a:ext cx="9144000" cy="1838325"/>
          </a:xfrm>
          <a:solidFill>
            <a:schemeClr val="tx1"/>
          </a:solidFill>
        </p:spPr>
        <p:txBody>
          <a:bodyPr lIns="457200" anchor="t"/>
          <a:lstStyle>
            <a:lvl1pPr algn="l">
              <a:defRPr sz="4000" b="1" cap="none" baseline="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28701"/>
            <a:ext cx="9144000" cy="2276475"/>
          </a:xfrm>
          <a:solidFill>
            <a:schemeClr val="tx1"/>
          </a:solidFill>
        </p:spPr>
        <p:txBody>
          <a:bodyPr lIns="457200"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6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8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2014 Michael “Luni”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6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5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err="1" smtClean="0">
                <a:latin typeface="+mj-lt"/>
              </a:rPr>
              <a:t>calendar.fledge.co</a:t>
            </a:r>
            <a:endParaRPr lang="en-US" sz="1600" dirty="0"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2016 Fledge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Fledge Google Calendar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0381" y="1603854"/>
            <a:ext cx="5783263" cy="308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917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latin typeface="+mj-lt"/>
              </a:rPr>
              <a:t>https://</a:t>
            </a:r>
            <a:r>
              <a:rPr lang="en-US" sz="1200" dirty="0" err="1" smtClean="0">
                <a:latin typeface="+mj-lt"/>
              </a:rPr>
              <a:t>fledge.co</a:t>
            </a:r>
            <a:r>
              <a:rPr lang="en-US" sz="1200" dirty="0" smtClean="0">
                <a:latin typeface="+mj-lt"/>
              </a:rPr>
              <a:t>/mentor-calendar</a:t>
            </a:r>
            <a:endParaRPr lang="en-US" sz="1200" dirty="0"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2016 Fledge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Mentor Google Calendar</a:t>
            </a:r>
            <a:endParaRPr lang="en-US" dirty="0"/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485909"/>
            <a:ext cx="5067300" cy="310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34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</a:t>
            </a:r>
            <a:r>
              <a:rPr lang="en-US" dirty="0" smtClean="0"/>
              <a:t>Drive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2016 Fledge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1276350"/>
            <a:ext cx="3135148" cy="313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5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</a:t>
            </a:r>
            <a:r>
              <a:rPr lang="en-US" dirty="0" smtClean="0"/>
              <a:t>Drive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2016 Fledge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Picture 1" descr="Screen Shot 2016-10-10 at 8.50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376301"/>
            <a:ext cx="8534400" cy="279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2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Shot 2016-10-10 at 8.50.59 PM.pn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53" b="1453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2016 Fledge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93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1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14235</TotalTime>
  <Words>232</Words>
  <Application>Microsoft Macintosh PowerPoint</Application>
  <PresentationFormat>On-screen Show (16:9)</PresentationFormat>
  <Paragraphs>28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@Fledge Theme</vt:lpstr>
      <vt:lpstr>PowerPoint Presentation</vt:lpstr>
      <vt:lpstr>Fledge Google Calendar</vt:lpstr>
      <vt:lpstr>Mentor Google Calendar</vt:lpstr>
      <vt:lpstr>Google Drive</vt:lpstr>
      <vt:lpstr>Google Drive</vt:lpstr>
      <vt:lpstr>Mentor List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301</cp:revision>
  <dcterms:created xsi:type="dcterms:W3CDTF">2006-08-16T00:00:00Z</dcterms:created>
  <dcterms:modified xsi:type="dcterms:W3CDTF">2018-05-24T00:36:37Z</dcterms:modified>
</cp:coreProperties>
</file>