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0"/>
  </p:notesMasterIdLst>
  <p:handoutMasterIdLst>
    <p:handoutMasterId r:id="rId11"/>
  </p:handoutMasterIdLst>
  <p:sldIdLst>
    <p:sldId id="685" r:id="rId2"/>
    <p:sldId id="687" r:id="rId3"/>
    <p:sldId id="677" r:id="rId4"/>
    <p:sldId id="679" r:id="rId5"/>
    <p:sldId id="680" r:id="rId6"/>
    <p:sldId id="688" r:id="rId7"/>
    <p:sldId id="684" r:id="rId8"/>
    <p:sldId id="68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FFFFFF"/>
    <a:srgbClr val="629300"/>
    <a:srgbClr val="000000"/>
    <a:srgbClr val="B46B00"/>
    <a:srgbClr val="FF9900"/>
    <a:srgbClr val="4B7000"/>
    <a:srgbClr val="003399"/>
    <a:srgbClr val="7F7F7F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43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76" d="100"/>
          <a:sy n="76" d="100"/>
        </p:scale>
        <p:origin x="-26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FF67-EFD7-41EC-B07A-ACD6E0578CC4}" type="datetimeFigureOut">
              <a:rPr lang="en-US" smtClean="0"/>
              <a:pPr/>
              <a:t>5/23/18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87F8-2CEC-4608-ACAE-480C614C4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69DA-8B0B-40B8-8C8A-FA111287B86A}" type="datetimeFigureOut">
              <a:rPr lang="en-US" smtClean="0"/>
              <a:pPr/>
              <a:t>5/23/18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9F50-65EC-4D8E-AFBD-66DA61CDB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want to learn how to tell a great story, ask a great story telling company.  Pixar partnered up with Khan Academy to create “Pixar in a Box”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0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case you</a:t>
            </a:r>
            <a:r>
              <a:rPr lang="en-US" baseline="0" dirty="0" smtClean="0"/>
              <a:t> don</a:t>
            </a:r>
            <a:r>
              <a:rPr lang="uk-UA" baseline="0" dirty="0" smtClean="0"/>
              <a:t>’</a:t>
            </a:r>
            <a:r>
              <a:rPr lang="en-US" baseline="0" dirty="0" smtClean="0"/>
              <a:t>t’ recognize the brand, Pixar has made more than a dozen of the Top 50 all time grossing movies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2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people who turned toys into billions of</a:t>
            </a:r>
            <a:r>
              <a:rPr lang="en-US" baseline="0" dirty="0" smtClean="0"/>
              <a:t> dollars of tickets and collectables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0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monsters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3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content is irrelevant to Fledge, as the</a:t>
            </a:r>
            <a:r>
              <a:rPr lang="en-US" baseline="0" dirty="0" smtClean="0"/>
              <a:t> latter lessons talks specifically about animation and moviemaking.  But the Art of Storytelling is quite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0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 closely, as the lessons are told through anecdotes, not from</a:t>
            </a:r>
            <a:r>
              <a:rPr lang="en-US" baseline="0" dirty="0" smtClean="0"/>
              <a:t> teachers.  But the lessons are in there if you watch </a:t>
            </a:r>
            <a:r>
              <a:rPr lang="en-US" baseline="0" smtClean="0"/>
              <a:t>for them.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solidFill>
            <a:schemeClr val="tx1"/>
          </a:solidFill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most 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1_Blank (Black)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and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Content</a:t>
            </a:r>
            <a:r>
              <a:rPr lang="en-US" dirty="0" err="1" smtClean="0"/>
              <a:t>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133351"/>
            <a:ext cx="8229599" cy="795338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9552"/>
            <a:ext cx="8229599" cy="790575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767264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67264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8" r:id="rId3"/>
    <p:sldLayoutId id="2147483792" r:id="rId4"/>
    <p:sldLayoutId id="2147483809" r:id="rId5"/>
    <p:sldLayoutId id="2147483810" r:id="rId6"/>
    <p:sldLayoutId id="2147483793" r:id="rId7"/>
    <p:sldLayoutId id="2147483812" r:id="rId8"/>
    <p:sldLayoutId id="2147483813" r:id="rId9"/>
    <p:sldLayoutId id="2147483794" r:id="rId10"/>
    <p:sldLayoutId id="2147483811" r:id="rId11"/>
    <p:sldLayoutId id="2147483795" r:id="rId12"/>
    <p:sldLayoutId id="2147483814" r:id="rId13"/>
    <p:sldLayoutId id="2147483818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700"/>
        </a:spcAft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70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6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Screen Shot 2017-04-13 at 8.58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4350"/>
            <a:ext cx="9144000" cy="3961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5482" y="895350"/>
            <a:ext cx="42693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khanacademy.org</a:t>
            </a:r>
            <a:r>
              <a:rPr lang="en-US" sz="3200" dirty="0"/>
              <a:t>/</a:t>
            </a:r>
            <a:r>
              <a:rPr lang="en-US" sz="3200" dirty="0" err="1"/>
              <a:t>pixar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88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smtClean="0"/>
              <a:t>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9"/>
          <a:stretch/>
        </p:blipFill>
        <p:spPr>
          <a:xfrm>
            <a:off x="8750" y="-1"/>
            <a:ext cx="913525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smtClean="0"/>
              <a:t>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819"/>
          <a:stretch/>
        </p:blipFill>
        <p:spPr>
          <a:xfrm>
            <a:off x="0" y="-1"/>
            <a:ext cx="9144000" cy="53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4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smtClean="0"/>
              <a:t>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6627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Screen Shot 2017-04-13 at 9.01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150"/>
            <a:ext cx="9144000" cy="35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0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5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@Fledge Theme">
  <a:themeElements>
    <a:clrScheme name="Fledg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F7000"/>
      </a:accent1>
      <a:accent2>
        <a:srgbClr val="007599"/>
      </a:accent2>
      <a:accent3>
        <a:srgbClr val="508500"/>
      </a:accent3>
      <a:accent4>
        <a:srgbClr val="F49014"/>
      </a:accent4>
      <a:accent5>
        <a:srgbClr val="00495E"/>
      </a:accent5>
      <a:accent6>
        <a:srgbClr val="4D4D4D"/>
      </a:accent6>
      <a:hlink>
        <a:srgbClr val="007599"/>
      </a:hlink>
      <a:folHlink>
        <a:srgbClr val="00495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12172</TotalTime>
  <Words>193</Words>
  <Application>Microsoft Macintosh PowerPoint</Application>
  <PresentationFormat>On-screen Show (16:9)</PresentationFormat>
  <Paragraphs>25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@Fledge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</dc:title>
  <dc:creator>Luni</dc:creator>
  <cp:lastModifiedBy>Luni Libes</cp:lastModifiedBy>
  <cp:revision>303</cp:revision>
  <dcterms:created xsi:type="dcterms:W3CDTF">2006-08-16T00:00:00Z</dcterms:created>
  <dcterms:modified xsi:type="dcterms:W3CDTF">2018-05-24T03:26:09Z</dcterms:modified>
</cp:coreProperties>
</file>