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1"/>
  </p:notesMasterIdLst>
  <p:handoutMasterIdLst>
    <p:handoutMasterId r:id="rId12"/>
  </p:handoutMasterIdLst>
  <p:sldIdLst>
    <p:sldId id="666" r:id="rId2"/>
    <p:sldId id="616" r:id="rId3"/>
    <p:sldId id="617" r:id="rId4"/>
    <p:sldId id="618" r:id="rId5"/>
    <p:sldId id="619" r:id="rId6"/>
    <p:sldId id="620" r:id="rId7"/>
    <p:sldId id="621" r:id="rId8"/>
    <p:sldId id="622" r:id="rId9"/>
    <p:sldId id="6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39" autoAdjust="0"/>
  </p:normalViewPr>
  <p:slideViewPr>
    <p:cSldViewPr>
      <p:cViewPr varScale="1">
        <p:scale>
          <a:sx n="121" d="100"/>
          <a:sy n="121" d="100"/>
        </p:scale>
        <p:origin x="-28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startup is not a small version</a:t>
            </a:r>
            <a:r>
              <a:rPr lang="en-US" baseline="0" dirty="0" smtClean="0"/>
              <a:t> of a big, established company.  It’s something altogether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90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startup is something new.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7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no history, no tradition,</a:t>
            </a:r>
            <a:r>
              <a:rPr lang="en-US" baseline="0" dirty="0" smtClean="0"/>
              <a:t> and no baggage.  It’s a clean slate.  It can be anything you dream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2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 news is that anything is possible. </a:t>
            </a:r>
            <a:r>
              <a:rPr lang="en-US" baseline="0" dirty="0" smtClean="0"/>
              <a:t> The bad news is that you don’t know which possibilities will work!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2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other bad news is that there is simply not enough time, too much to do, and plans change</a:t>
            </a:r>
            <a:r>
              <a:rPr lang="en-US" baseline="0" dirty="0" smtClean="0"/>
              <a:t> constantly.</a:t>
            </a:r>
          </a:p>
          <a:p>
            <a:r>
              <a:rPr lang="en-US" baseline="0" dirty="0" smtClean="0"/>
              <a:t>To deal with this, its best to work breadth-first instead of depth-first.</a:t>
            </a:r>
          </a:p>
          <a:p>
            <a:r>
              <a:rPr lang="en-US" baseline="0" dirty="0" smtClean="0"/>
              <a:t>Specifically, don’t try and finish any of your big tasks.  Instead, expect to work for a few hours (or a day) on one task, then switch to another.  Work, switch, work, switch.  This avoids working on something for a whole week only to find it is no longer relevant.  This also helps get a lot of tasks moving forward at once.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91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note that the only advantage you have right now vs. those big, established companies (some of which</a:t>
            </a:r>
            <a:r>
              <a:rPr lang="en-US" baseline="0" dirty="0" smtClean="0"/>
              <a:t> are your competitors) is that you can make decisions quickly.</a:t>
            </a:r>
          </a:p>
          <a:p>
            <a:r>
              <a:rPr lang="en-US" baseline="0" dirty="0" smtClean="0"/>
              <a:t>Your company can change direction instantly.  You can launch products quickly.  You can spot mistakes and make corrections before the big company can organize a meeting.</a:t>
            </a:r>
          </a:p>
          <a:p>
            <a:r>
              <a:rPr lang="en-US" baseline="0" dirty="0" smtClean="0"/>
              <a:t>Your competitive advantage is speed, so focus on using that advantage as much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46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a little bit each day and build some forward momentum.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1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209550"/>
            <a:ext cx="1714112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5"/>
            <a:ext cx="9144000" cy="1838325"/>
          </a:xfrm>
          <a:solidFill>
            <a:schemeClr val="tx1"/>
          </a:solidFill>
        </p:spPr>
        <p:txBody>
          <a:bodyPr lIns="457200" anchor="t"/>
          <a:lstStyle>
            <a:lvl1pPr algn="l">
              <a:defRPr sz="4000" b="1" cap="none" baseline="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28701"/>
            <a:ext cx="9144000" cy="2276475"/>
          </a:xfrm>
          <a:solidFill>
            <a:schemeClr val="tx1"/>
          </a:solidFill>
        </p:spPr>
        <p:txBody>
          <a:bodyPr lIns="457200"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6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8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2014 Michael “Luni”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6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9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2114550"/>
            <a:ext cx="9144000" cy="3028950"/>
          </a:xfrm>
        </p:spPr>
        <p:txBody>
          <a:bodyPr anchor="t">
            <a:normAutofit/>
          </a:bodyPr>
          <a:lstStyle/>
          <a:p>
            <a:pPr algn="ctr"/>
            <a:r>
              <a:rPr lang="en-US" sz="3200" i="1" dirty="0" smtClean="0">
                <a:latin typeface="+mj-lt"/>
              </a:rPr>
              <a:t>Is </a:t>
            </a:r>
            <a:r>
              <a:rPr lang="en-US" sz="3600" b="0" u="sng" dirty="0" smtClean="0">
                <a:latin typeface="+mj-lt"/>
              </a:rPr>
              <a:t>not</a:t>
            </a:r>
            <a:r>
              <a:rPr lang="en-US" sz="3200" i="1" dirty="0" smtClean="0">
                <a:latin typeface="+mj-lt"/>
              </a:rPr>
              <a:t> like working at an established company</a:t>
            </a:r>
            <a:endParaRPr lang="en-US" sz="3200" i="1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028700"/>
            <a:ext cx="9144000" cy="1314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chemeClr val="bg1"/>
                </a:solidFill>
                <a:latin typeface="+mj-lt"/>
              </a:rPr>
              <a:t>Life in a startup…</a:t>
            </a:r>
            <a:endParaRPr lang="en-US" sz="7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013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http://www.girlatastartup.com/wp-content/uploads/2012/07/startup-capita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25197"/>
            <a:ext cx="6824404" cy="5118303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A Startup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8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2" descr="http://media.tumblr.com/tumblr_lf8dxqXIU11qdbq4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7"/>
          <a:stretch/>
        </p:blipFill>
        <p:spPr bwMode="auto">
          <a:xfrm>
            <a:off x="-60289" y="-10048"/>
            <a:ext cx="9264578" cy="5153548"/>
          </a:xfrm>
          <a:prstGeom prst="rect">
            <a:avLst/>
          </a:prstGeom>
          <a:noFill/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Clean Slate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1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2" descr="http://media.tumblr.com/tumblr_lf8dxqXIU11qdbq4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7"/>
          <a:stretch/>
        </p:blipFill>
        <p:spPr bwMode="auto">
          <a:xfrm>
            <a:off x="-60289" y="-10048"/>
            <a:ext cx="9264578" cy="5153548"/>
          </a:xfrm>
          <a:prstGeom prst="rect">
            <a:avLst/>
          </a:prstGeom>
          <a:noFill/>
        </p:spPr>
      </p:pic>
      <p:sp>
        <p:nvSpPr>
          <p:cNvPr id="6" name="Title 5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All Possibilities are Possible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8115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ush Script Std"/>
                <a:cs typeface="Brush Script Std"/>
              </a:rPr>
              <a:t>This way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Brush Script Std"/>
              <a:cs typeface="Brush Script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79095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That way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1123950"/>
            <a:ext cx="175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5">
                    <a:lumMod val="10000"/>
                    <a:lumOff val="90000"/>
                  </a:schemeClr>
                </a:solidFill>
                <a:latin typeface="Stencil"/>
                <a:cs typeface="Stencil"/>
              </a:rPr>
              <a:t>UP</a:t>
            </a:r>
            <a:endParaRPr lang="en-US" sz="6600" dirty="0">
              <a:solidFill>
                <a:schemeClr val="accent5">
                  <a:lumMod val="10000"/>
                  <a:lumOff val="90000"/>
                </a:schemeClr>
              </a:solidFill>
              <a:latin typeface="Stencil"/>
              <a:cs typeface="Stenci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2952750"/>
            <a:ext cx="175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Symbol" charset="2"/>
                <a:cs typeface="Symbol" charset="2"/>
              </a:rPr>
              <a:t>JW</a:t>
            </a:r>
            <a:endParaRPr lang="en-US" sz="6600" dirty="0">
              <a:solidFill>
                <a:schemeClr val="accent6">
                  <a:lumMod val="20000"/>
                  <a:lumOff val="80000"/>
                </a:schemeClr>
              </a:solidFill>
              <a:latin typeface="Symbol" charset="2"/>
              <a:cs typeface="Symbol" charset="2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24200" y="2495550"/>
            <a:ext cx="1981200" cy="1371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24200" y="2190750"/>
            <a:ext cx="3505200" cy="1295400"/>
          </a:xfrm>
          <a:prstGeom prst="straightConnector1">
            <a:avLst/>
          </a:prstGeom>
          <a:ln w="38100" cmpd="sng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124200" y="3867150"/>
            <a:ext cx="2057400" cy="371984"/>
          </a:xfrm>
          <a:prstGeom prst="straightConnector1">
            <a:avLst/>
          </a:prstGeom>
          <a:ln w="57150" cmpd="sng">
            <a:solidFill>
              <a:schemeClr val="bg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29000" y="1809750"/>
            <a:ext cx="2819400" cy="313816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001000" y="438150"/>
            <a:ext cx="914400" cy="914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762000" y="3028950"/>
            <a:ext cx="838200" cy="533400"/>
          </a:xfrm>
          <a:prstGeom prst="straightConnector1">
            <a:avLst/>
          </a:prstGeom>
          <a:ln w="76200" cmpd="tri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628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200150"/>
            <a:ext cx="9144000" cy="3200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http://upload.wikimedia.org/wikipedia/commons/thumb/3/33/Breadth-first-tree.svg/300px-Breadth-first-tre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6288" y="1276350"/>
            <a:ext cx="4405312" cy="2819400"/>
          </a:xfrm>
          <a:prstGeom prst="rect">
            <a:avLst/>
          </a:prstGeom>
          <a:noFill/>
        </p:spPr>
      </p:pic>
      <p:pic>
        <p:nvPicPr>
          <p:cNvPr id="9" name="Picture 4" descr="Order in which the nodes get expand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6" y="1276350"/>
            <a:ext cx="4405312" cy="28194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flipV="1">
            <a:off x="4114800" y="514350"/>
            <a:ext cx="1620982" cy="396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or Breadth First?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381000" y="3638550"/>
            <a:ext cx="8229600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8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2" descr="http://lets-makemoney.com/red3darrow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144001" cy="5143500"/>
          </a:xfrm>
          <a:prstGeom prst="rect">
            <a:avLst/>
          </a:prstGeom>
          <a:noFill/>
        </p:spPr>
      </p:pic>
      <p:sp>
        <p:nvSpPr>
          <p:cNvPr id="5" name="Title 8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Forward Momentum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2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1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14237</TotalTime>
  <Words>374</Words>
  <Application>Microsoft Macintosh PowerPoint</Application>
  <PresentationFormat>On-screen Show (16:9)</PresentationFormat>
  <Paragraphs>43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@Fledge Theme</vt:lpstr>
      <vt:lpstr>PowerPoint Presentation</vt:lpstr>
      <vt:lpstr>Is not like working at an established company</vt:lpstr>
      <vt:lpstr>PowerPoint Presentation</vt:lpstr>
      <vt:lpstr>PowerPoint Presentation</vt:lpstr>
      <vt:lpstr>PowerPoint Presentation</vt:lpstr>
      <vt:lpstr>Depth or Breadth First?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301</cp:revision>
  <dcterms:created xsi:type="dcterms:W3CDTF">2006-08-16T00:00:00Z</dcterms:created>
  <dcterms:modified xsi:type="dcterms:W3CDTF">2018-05-24T00:31:54Z</dcterms:modified>
</cp:coreProperties>
</file>