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4"/>
  </p:notesMasterIdLst>
  <p:handoutMasterIdLst>
    <p:handoutMasterId r:id="rId25"/>
  </p:handoutMasterIdLst>
  <p:sldIdLst>
    <p:sldId id="550" r:id="rId2"/>
    <p:sldId id="548" r:id="rId3"/>
    <p:sldId id="545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41" r:id="rId21"/>
    <p:sldId id="549" r:id="rId22"/>
    <p:sldId id="551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9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Relationship Id="rId3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Relationship Id="rId3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Cities have dozens-hundreds of events</a:t>
            </a:r>
          </a:p>
          <a:p>
            <a:pPr lvl="1"/>
            <a:r>
              <a:rPr lang="en-US" dirty="0" smtClean="0"/>
              <a:t>Seattle has at least one event per day</a:t>
            </a:r>
          </a:p>
          <a:p>
            <a:pPr lvl="1"/>
            <a:r>
              <a:rPr lang="en-US" dirty="0" smtClean="0"/>
              <a:t>“Open Coffee”</a:t>
            </a:r>
          </a:p>
          <a:p>
            <a:pPr lvl="1"/>
            <a:r>
              <a:rPr lang="en-US" dirty="0" smtClean="0"/>
              <a:t>“Lean Startup”</a:t>
            </a:r>
          </a:p>
          <a:p>
            <a:pPr lvl="1"/>
            <a:r>
              <a:rPr lang="en-US" dirty="0" smtClean="0"/>
              <a:t>Co-working events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Meetup.com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3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Polish your profile</a:t>
            </a:r>
          </a:p>
          <a:p>
            <a:pPr lvl="1"/>
            <a:r>
              <a:rPr lang="en-US" dirty="0" smtClean="0"/>
              <a:t>Make it obvious what you do</a:t>
            </a:r>
          </a:p>
          <a:p>
            <a:pPr lvl="1"/>
            <a:r>
              <a:rPr lang="en-US" dirty="0" smtClean="0"/>
              <a:t>Create a company page</a:t>
            </a:r>
          </a:p>
          <a:p>
            <a:pPr lvl="1"/>
            <a:r>
              <a:rPr lang="en-US" dirty="0" smtClean="0"/>
              <a:t>Get endorsed &amp; ask for references</a:t>
            </a:r>
          </a:p>
          <a:p>
            <a:r>
              <a:rPr lang="en-US" dirty="0" smtClean="0"/>
              <a:t>Join groups</a:t>
            </a:r>
          </a:p>
          <a:p>
            <a:pPr lvl="1"/>
            <a:r>
              <a:rPr lang="en-US" dirty="0" smtClean="0"/>
              <a:t>Post interesting articles to group</a:t>
            </a:r>
          </a:p>
          <a:p>
            <a:r>
              <a:rPr lang="en-US" dirty="0" smtClean="0"/>
              <a:t>Search &amp; Link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LinkedIn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4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relevant events</a:t>
            </a:r>
          </a:p>
          <a:p>
            <a:r>
              <a:rPr lang="en-US" dirty="0" smtClean="0"/>
              <a:t>Attend before (thinking of) buying space</a:t>
            </a:r>
          </a:p>
          <a:p>
            <a:r>
              <a:rPr lang="en-US" dirty="0" smtClean="0"/>
              <a:t>Get out of your shell</a:t>
            </a:r>
          </a:p>
          <a:p>
            <a:pPr lvl="1"/>
            <a:r>
              <a:rPr lang="en-US" dirty="0" smtClean="0"/>
              <a:t>Plan on staying up late</a:t>
            </a:r>
          </a:p>
          <a:p>
            <a:pPr lvl="1"/>
            <a:r>
              <a:rPr lang="en-US" dirty="0" smtClean="0"/>
              <a:t>Find the parties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Conferences &amp; Trade Shows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8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Whenever you meet someone, follow-up via email</a:t>
            </a:r>
          </a:p>
          <a:p>
            <a:pPr lvl="1"/>
            <a:r>
              <a:rPr lang="en-US" sz="2400" dirty="0" smtClean="0"/>
              <a:t>Ask to meet (same city) or call (other city)</a:t>
            </a:r>
          </a:p>
          <a:p>
            <a:pPr lvl="1"/>
            <a:r>
              <a:rPr lang="en-US" sz="2400" dirty="0" smtClean="0"/>
              <a:t>Ask for other people to connect</a:t>
            </a:r>
          </a:p>
          <a:p>
            <a:pPr lvl="2"/>
            <a:r>
              <a:rPr lang="en-US" sz="2000" dirty="0" smtClean="0"/>
              <a:t>Ask for 2-3 names, so that each meeting leads to at least one other meeting and 2-3 new names</a:t>
            </a:r>
          </a:p>
          <a:p>
            <a:pPr lvl="2"/>
            <a:r>
              <a:rPr lang="en-US" sz="2000" dirty="0" smtClean="0"/>
              <a:t>When provided repeat names, thank, but ask for more</a:t>
            </a:r>
          </a:p>
          <a:p>
            <a:r>
              <a:rPr lang="en-US" sz="2800" dirty="0" smtClean="0"/>
              <a:t>Add everyone to your newsletter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Email… email…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0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for your company’s blog</a:t>
            </a:r>
          </a:p>
          <a:p>
            <a:r>
              <a:rPr lang="en-US" dirty="0" smtClean="0"/>
              <a:t>Write for other blogs</a:t>
            </a:r>
          </a:p>
          <a:p>
            <a:r>
              <a:rPr lang="en-US" dirty="0" smtClean="0"/>
              <a:t>Submit articles to publications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 write… 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7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networking as a sales effort</a:t>
            </a:r>
          </a:p>
          <a:p>
            <a:pPr lvl="1"/>
            <a:r>
              <a:rPr lang="en-US" dirty="0" smtClean="0">
                <a:solidFill>
                  <a:srgbClr val="F49014"/>
                </a:solidFill>
              </a:rPr>
              <a:t>You</a:t>
            </a:r>
            <a:r>
              <a:rPr lang="en-US" dirty="0" smtClean="0"/>
              <a:t> are the product</a:t>
            </a:r>
          </a:p>
          <a:p>
            <a:pPr lvl="1"/>
            <a:r>
              <a:rPr lang="en-US" dirty="0" smtClean="0"/>
              <a:t>Turn </a:t>
            </a:r>
            <a:r>
              <a:rPr lang="en-US" dirty="0" smtClean="0">
                <a:solidFill>
                  <a:srgbClr val="F49014"/>
                </a:solidFill>
              </a:rPr>
              <a:t>yourself</a:t>
            </a:r>
            <a:r>
              <a:rPr lang="en-US" dirty="0" smtClean="0"/>
              <a:t> into a </a:t>
            </a:r>
            <a:r>
              <a:rPr lang="en-US" dirty="0" smtClean="0">
                <a:solidFill>
                  <a:srgbClr val="F49014"/>
                </a:solidFill>
              </a:rPr>
              <a:t>brand</a:t>
            </a:r>
            <a:endParaRPr lang="en-US" dirty="0">
              <a:solidFill>
                <a:srgbClr val="F4901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 = Branding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takes time to pay off</a:t>
            </a:r>
          </a:p>
          <a:p>
            <a:pPr lvl="1"/>
            <a:r>
              <a:rPr lang="en-US" dirty="0" smtClean="0"/>
              <a:t>“Kiss a lot of frogs”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 descr="Screen Shot 2013-10-15 at 5.1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38" y="1176580"/>
            <a:ext cx="5497724" cy="345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1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6" descr="Screen Shot 2013-10-15 at 5.11.12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38" y="1176580"/>
            <a:ext cx="5497724" cy="3452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3028950"/>
            <a:ext cx="1112855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Name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828800" y="2114550"/>
            <a:ext cx="685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1200150"/>
            <a:ext cx="1556836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Category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173355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3714750"/>
            <a:ext cx="1059555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Email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667000" y="2571750"/>
            <a:ext cx="6858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1000" y="3867150"/>
            <a:ext cx="1633781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Company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191000" y="280035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29200" y="3028950"/>
            <a:ext cx="2929257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Last Contact Date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800600" y="226695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29400" y="2343150"/>
            <a:ext cx="1068146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49014"/>
                </a:solidFill>
                <a:latin typeface="Franklin Gothic Medium"/>
                <a:cs typeface="Franklin Gothic Medium"/>
              </a:rPr>
              <a:t>Notes</a:t>
            </a:r>
            <a:endParaRPr lang="en-US" sz="2800" dirty="0">
              <a:solidFill>
                <a:srgbClr val="F49014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562600" y="241935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79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 descr="Screen Shot 2013-10-15 at 5.11.12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38" y="1176580"/>
            <a:ext cx="5497724" cy="3452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0800" y="3028950"/>
            <a:ext cx="1563800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/>
                <a:cs typeface="Franklin Gothic Medium"/>
              </a:rPr>
              <a:t>Investors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67000" y="3638550"/>
            <a:ext cx="76200" cy="7620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2800350"/>
            <a:ext cx="1575196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/>
                <a:cs typeface="Franklin Gothic Medium"/>
              </a:rPr>
              <a:t>Everyone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3409950"/>
            <a:ext cx="609600" cy="9906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3638550"/>
            <a:ext cx="1033256" cy="52322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/>
                <a:cs typeface="Franklin Gothic Medium"/>
              </a:rPr>
              <a:t>Press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352800" y="4019550"/>
            <a:ext cx="990600" cy="3810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85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is a process</a:t>
            </a:r>
          </a:p>
          <a:p>
            <a:r>
              <a:rPr lang="en-US" dirty="0" smtClean="0"/>
              <a:t>New tools arise</a:t>
            </a:r>
          </a:p>
          <a:p>
            <a:pPr lvl="1"/>
            <a:r>
              <a:rPr lang="en-US" dirty="0" smtClean="0"/>
              <a:t>Some work… some don’t</a:t>
            </a:r>
          </a:p>
          <a:p>
            <a:r>
              <a:rPr lang="en-US" dirty="0" smtClean="0"/>
              <a:t>Experiment, measure, learn, iterate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trying new paths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adage is true…</a:t>
            </a:r>
          </a:p>
          <a:p>
            <a:pPr marL="457200" lvl="1" indent="0">
              <a:buNone/>
            </a:pPr>
            <a:r>
              <a:rPr lang="en-US" sz="3600" i="1" dirty="0" smtClean="0">
                <a:solidFill>
                  <a:schemeClr val="accent4"/>
                </a:solidFill>
              </a:rPr>
              <a:t>Who you know is more important than what you know</a:t>
            </a:r>
            <a:endParaRPr lang="en-US" sz="3600" i="1" dirty="0">
              <a:solidFill>
                <a:schemeClr val="accent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you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90650"/>
            <a:ext cx="8229600" cy="12573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Who do you know?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6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90650"/>
            <a:ext cx="8229600" cy="12573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Who do </a:t>
            </a:r>
            <a:r>
              <a:rPr lang="en-US" sz="6000" dirty="0" smtClean="0">
                <a:solidFill>
                  <a:srgbClr val="F49014"/>
                </a:solidFill>
              </a:rPr>
              <a:t>they</a:t>
            </a:r>
            <a:r>
              <a:rPr lang="en-US" sz="6000" dirty="0" smtClean="0"/>
              <a:t> know?</a:t>
            </a:r>
            <a:endParaRPr lang="en-US" sz="6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90650"/>
            <a:ext cx="8229600" cy="12573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Networking</a:t>
            </a:r>
            <a:endParaRPr lang="en-US" sz="60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3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is a </a:t>
            </a:r>
            <a:r>
              <a:rPr lang="en-US" dirty="0" smtClean="0">
                <a:solidFill>
                  <a:schemeClr val="accent4"/>
                </a:solidFill>
              </a:rPr>
              <a:t>nice-to-have</a:t>
            </a:r>
          </a:p>
          <a:p>
            <a:r>
              <a:rPr lang="en-US" dirty="0" smtClean="0"/>
              <a:t>It helps open career opportunities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job…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is a </a:t>
            </a:r>
            <a:r>
              <a:rPr lang="en-US" dirty="0" smtClean="0">
                <a:solidFill>
                  <a:srgbClr val="F49014"/>
                </a:solidFill>
              </a:rPr>
              <a:t>must-have</a:t>
            </a:r>
          </a:p>
          <a:p>
            <a:r>
              <a:rPr lang="en-US" dirty="0" smtClean="0"/>
              <a:t>It opens sales, team, mentorship, and partnership opportunities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 startup…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5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Meetup.com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LinkedIn.com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Conferences/Trade Shows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Email, email, email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Write, write, write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start?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14258</TotalTime>
  <Words>510</Words>
  <Application>Microsoft Macintosh PowerPoint</Application>
  <PresentationFormat>On-screen Show (16:9)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@Fledge Theme</vt:lpstr>
      <vt:lpstr>PowerPoint Presentation</vt:lpstr>
      <vt:lpstr>PowerPoint Presentation</vt:lpstr>
      <vt:lpstr>Who you Know</vt:lpstr>
      <vt:lpstr>Who do you know?</vt:lpstr>
      <vt:lpstr>Who do they know?</vt:lpstr>
      <vt:lpstr>Networking</vt:lpstr>
      <vt:lpstr>At a job…</vt:lpstr>
      <vt:lpstr>At a startup…</vt:lpstr>
      <vt:lpstr>How do I start?</vt:lpstr>
      <vt:lpstr>1. Meetup.com</vt:lpstr>
      <vt:lpstr>2. LinkedIn</vt:lpstr>
      <vt:lpstr>3. Conferences &amp; Trade Shows</vt:lpstr>
      <vt:lpstr>4. Email… email… email</vt:lpstr>
      <vt:lpstr>Write… write… write</vt:lpstr>
      <vt:lpstr>Networking  = Branding</vt:lpstr>
      <vt:lpstr>Patience</vt:lpstr>
      <vt:lpstr>Keep Track</vt:lpstr>
      <vt:lpstr>Keep Track</vt:lpstr>
      <vt:lpstr>Keep Track</vt:lpstr>
      <vt:lpstr>Keep trying new paths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326</cp:revision>
  <dcterms:created xsi:type="dcterms:W3CDTF">2006-08-16T00:00:00Z</dcterms:created>
  <dcterms:modified xsi:type="dcterms:W3CDTF">2018-05-25T20:06:18Z</dcterms:modified>
</cp:coreProperties>
</file>