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11"/>
  </p:notesMasterIdLst>
  <p:handoutMasterIdLst>
    <p:handoutMasterId r:id="rId12"/>
  </p:handoutMasterIdLst>
  <p:sldIdLst>
    <p:sldId id="550" r:id="rId2"/>
    <p:sldId id="548" r:id="rId3"/>
    <p:sldId id="536" r:id="rId4"/>
    <p:sldId id="537" r:id="rId5"/>
    <p:sldId id="538" r:id="rId6"/>
    <p:sldId id="539" r:id="rId7"/>
    <p:sldId id="540" r:id="rId8"/>
    <p:sldId id="549" r:id="rId9"/>
    <p:sldId id="551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818"/>
    <a:srgbClr val="FFFFFF"/>
    <a:srgbClr val="629300"/>
    <a:srgbClr val="000000"/>
    <a:srgbClr val="B46B00"/>
    <a:srgbClr val="FF9900"/>
    <a:srgbClr val="4B7000"/>
    <a:srgbClr val="003399"/>
    <a:srgbClr val="7F7F7F"/>
    <a:srgbClr val="14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792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"/>
    </p:cViewPr>
  </p:sorterViewPr>
  <p:notesViewPr>
    <p:cSldViewPr>
      <p:cViewPr varScale="1">
        <p:scale>
          <a:sx n="76" d="100"/>
          <a:sy n="76" d="100"/>
        </p:scale>
        <p:origin x="-263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FF67-EFD7-41EC-B07A-ACD6E0578CC4}" type="datetimeFigureOut">
              <a:rPr lang="en-US" smtClean="0"/>
              <a:pPr/>
              <a:t>5/25/18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F87F8-2CEC-4608-ACAE-480C614C46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7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69DA-8B0B-40B8-8C8A-FA111287B86A}" type="datetimeFigureOut">
              <a:rPr lang="en-US" smtClean="0"/>
              <a:pPr/>
              <a:t>5/25/18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99F50-65EC-4D8E-AFBD-66DA61CDBD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28701"/>
            <a:ext cx="9144000" cy="1671638"/>
          </a:xfrm>
          <a:solidFill>
            <a:schemeClr val="tx1"/>
          </a:solidFill>
        </p:spPr>
        <p:txBody>
          <a:bodyPr anchor="b" anchorCtr="0"/>
          <a:lstStyle>
            <a:lvl1pPr algn="ctr">
              <a:defRPr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86050"/>
            <a:ext cx="9144000" cy="2457450"/>
          </a:xfrm>
          <a:solidFill>
            <a:schemeClr val="tx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69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most 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1_Blank (Black)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39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0" y="4767263"/>
            <a:ext cx="12954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4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</a:t>
            </a:r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1_Title and </a:t>
            </a:r>
            <a:r>
              <a:rPr lang="en-US" sz="2600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Content</a:t>
            </a:r>
            <a:r>
              <a:rPr lang="en-US" dirty="0" err="1" smtClean="0"/>
              <a:t>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0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4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7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133351"/>
            <a:ext cx="8229599" cy="795338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09552"/>
            <a:ext cx="8229599" cy="790575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8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468630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0" y="4767264"/>
            <a:ext cx="1295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4767264"/>
            <a:ext cx="3429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808" r:id="rId3"/>
    <p:sldLayoutId id="2147483792" r:id="rId4"/>
    <p:sldLayoutId id="2147483809" r:id="rId5"/>
    <p:sldLayoutId id="2147483810" r:id="rId6"/>
    <p:sldLayoutId id="2147483793" r:id="rId7"/>
    <p:sldLayoutId id="2147483812" r:id="rId8"/>
    <p:sldLayoutId id="2147483813" r:id="rId9"/>
    <p:sldLayoutId id="2147483794" r:id="rId10"/>
    <p:sldLayoutId id="2147483811" r:id="rId11"/>
    <p:sldLayoutId id="2147483795" r:id="rId12"/>
    <p:sldLayoutId id="2147483814" r:id="rId13"/>
    <p:sldLayoutId id="2147483818" r:id="rId14"/>
    <p:sldLayoutId id="2147483819" r:id="rId1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700"/>
        </a:spcAft>
        <a:buClr>
          <a:schemeClr val="accent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700"/>
        </a:spcAft>
        <a:buClr>
          <a:schemeClr val="accent2"/>
        </a:buClr>
        <a:buSzPct val="8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3"/>
        </a:buClr>
        <a:buSzPct val="80000"/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SzPct val="8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7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621030"/>
            <a:ext cx="5056632" cy="1798320"/>
          </a:xfrm>
          <a:prstGeom prst="rect">
            <a:avLst/>
          </a:prstGeom>
        </p:spPr>
      </p:pic>
      <p:pic>
        <p:nvPicPr>
          <p:cNvPr id="11" name="Picture 10" descr="Equity 200x3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1400" y="2495550"/>
            <a:ext cx="1219200" cy="1828800"/>
          </a:xfrm>
          <a:prstGeom prst="rect">
            <a:avLst/>
          </a:prstGeom>
        </p:spPr>
      </p:pic>
      <p:pic>
        <p:nvPicPr>
          <p:cNvPr id="12" name="Picture 11" descr="Funding 200x300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2495550"/>
            <a:ext cx="1219200" cy="1828800"/>
          </a:xfrm>
          <a:prstGeom prst="rect">
            <a:avLst/>
          </a:prstGeom>
        </p:spPr>
      </p:pic>
      <p:pic>
        <p:nvPicPr>
          <p:cNvPr id="13" name="Picture 12" descr="Pitching 200x300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8200" y="2495550"/>
            <a:ext cx="1219200" cy="1828800"/>
          </a:xfrm>
          <a:prstGeom prst="rect">
            <a:avLst/>
          </a:prstGeom>
        </p:spPr>
      </p:pic>
      <p:pic>
        <p:nvPicPr>
          <p:cNvPr id="14" name="Picture 13" descr="Marketing 200x300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2495550"/>
            <a:ext cx="1219200" cy="1828800"/>
          </a:xfrm>
          <a:prstGeom prst="rect">
            <a:avLst/>
          </a:prstGeom>
        </p:spPr>
      </p:pic>
      <p:pic>
        <p:nvPicPr>
          <p:cNvPr id="17" name="Picture 16" descr="Guide 200x300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2495550"/>
            <a:ext cx="1219200" cy="1828800"/>
          </a:xfrm>
          <a:prstGeom prst="rect">
            <a:avLst/>
          </a:prstGeom>
        </p:spPr>
      </p:pic>
      <p:pic>
        <p:nvPicPr>
          <p:cNvPr id="19" name="Picture 18" descr="Financal Plan 200x300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6600" y="2495550"/>
            <a:ext cx="1219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510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qualities of an entrepreneur?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“Entrepreneur”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737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5400" dirty="0" smtClean="0"/>
              <a:t>Passionate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dirty="0" smtClean="0"/>
              <a:t>Persistent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dirty="0" smtClean="0"/>
              <a:t>Resourceful</a:t>
            </a:r>
          </a:p>
          <a:p>
            <a:endParaRPr lang="en-US" sz="5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“Entrepreneur”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411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Phone isn’t ringing.  What do you do?</a:t>
            </a:r>
          </a:p>
          <a:p>
            <a:r>
              <a:rPr lang="en-US" dirty="0" smtClean="0"/>
              <a:t>Potential buyer says “no”.  Next steps?</a:t>
            </a:r>
          </a:p>
          <a:p>
            <a:r>
              <a:rPr lang="en-US" dirty="0" smtClean="0"/>
              <a:t>No funding.  How do you move forward?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27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Entrepreneurs look not at their limited resources and ask “what is possible”, they say what is possible and find the resources to make it possible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033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Planning without regard to one’s limited resources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“Relentlessly Resourceful”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88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621030"/>
            <a:ext cx="5056632" cy="1798320"/>
          </a:xfrm>
          <a:prstGeom prst="rect">
            <a:avLst/>
          </a:prstGeom>
        </p:spPr>
      </p:pic>
      <p:pic>
        <p:nvPicPr>
          <p:cNvPr id="11" name="Picture 10" descr="Equity 200x3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1400" y="2495550"/>
            <a:ext cx="1219200" cy="1828800"/>
          </a:xfrm>
          <a:prstGeom prst="rect">
            <a:avLst/>
          </a:prstGeom>
        </p:spPr>
      </p:pic>
      <p:pic>
        <p:nvPicPr>
          <p:cNvPr id="12" name="Picture 11" descr="Funding 200x300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2495550"/>
            <a:ext cx="1219200" cy="1828800"/>
          </a:xfrm>
          <a:prstGeom prst="rect">
            <a:avLst/>
          </a:prstGeom>
        </p:spPr>
      </p:pic>
      <p:pic>
        <p:nvPicPr>
          <p:cNvPr id="13" name="Picture 12" descr="Pitching 200x300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8200" y="2495550"/>
            <a:ext cx="1219200" cy="1828800"/>
          </a:xfrm>
          <a:prstGeom prst="rect">
            <a:avLst/>
          </a:prstGeom>
        </p:spPr>
      </p:pic>
      <p:pic>
        <p:nvPicPr>
          <p:cNvPr id="14" name="Picture 13" descr="Marketing 200x300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2495550"/>
            <a:ext cx="1219200" cy="1828800"/>
          </a:xfrm>
          <a:prstGeom prst="rect">
            <a:avLst/>
          </a:prstGeom>
        </p:spPr>
      </p:pic>
      <p:pic>
        <p:nvPicPr>
          <p:cNvPr id="17" name="Picture 16" descr="Guide 200x300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2495550"/>
            <a:ext cx="1219200" cy="1828800"/>
          </a:xfrm>
          <a:prstGeom prst="rect">
            <a:avLst/>
          </a:prstGeom>
        </p:spPr>
      </p:pic>
      <p:pic>
        <p:nvPicPr>
          <p:cNvPr id="19" name="Picture 18" descr="Financal Plan 200x300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6600" y="2495550"/>
            <a:ext cx="1219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510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70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@Fledge Theme">
  <a:themeElements>
    <a:clrScheme name="Fledg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DF7000"/>
      </a:accent1>
      <a:accent2>
        <a:srgbClr val="007599"/>
      </a:accent2>
      <a:accent3>
        <a:srgbClr val="508500"/>
      </a:accent3>
      <a:accent4>
        <a:srgbClr val="F49014"/>
      </a:accent4>
      <a:accent5>
        <a:srgbClr val="00495E"/>
      </a:accent5>
      <a:accent6>
        <a:srgbClr val="4D4D4D"/>
      </a:accent6>
      <a:hlink>
        <a:srgbClr val="007599"/>
      </a:hlink>
      <a:folHlink>
        <a:srgbClr val="00495E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14257</TotalTime>
  <Words>133</Words>
  <Application>Microsoft Macintosh PowerPoint</Application>
  <PresentationFormat>On-screen Show (16:9)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@Fledge Theme</vt:lpstr>
      <vt:lpstr>PowerPoint Presentation</vt:lpstr>
      <vt:lpstr>PowerPoint Presentation</vt:lpstr>
      <vt:lpstr>Define “Entrepreneur”</vt:lpstr>
      <vt:lpstr>Define “Entrepreneur”</vt:lpstr>
      <vt:lpstr>Persistent</vt:lpstr>
      <vt:lpstr>Resourceful</vt:lpstr>
      <vt:lpstr>“Relentlessly Resourceful”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Stratosphere</dc:title>
  <dc:creator>Luni</dc:creator>
  <cp:lastModifiedBy>Luni Libes</cp:lastModifiedBy>
  <cp:revision>326</cp:revision>
  <dcterms:created xsi:type="dcterms:W3CDTF">2006-08-16T00:00:00Z</dcterms:created>
  <dcterms:modified xsi:type="dcterms:W3CDTF">2018-05-25T20:05:41Z</dcterms:modified>
</cp:coreProperties>
</file>