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8"/>
  </p:notesMasterIdLst>
  <p:handoutMasterIdLst>
    <p:handoutMasterId r:id="rId9"/>
  </p:handoutMasterIdLst>
  <p:sldIdLst>
    <p:sldId id="685" r:id="rId2"/>
    <p:sldId id="597" r:id="rId3"/>
    <p:sldId id="602" r:id="rId4"/>
    <p:sldId id="687" r:id="rId5"/>
    <p:sldId id="689" r:id="rId6"/>
    <p:sldId id="68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818"/>
    <a:srgbClr val="FFFFFF"/>
    <a:srgbClr val="629300"/>
    <a:srgbClr val="000000"/>
    <a:srgbClr val="B46B00"/>
    <a:srgbClr val="FF9900"/>
    <a:srgbClr val="4B7000"/>
    <a:srgbClr val="003399"/>
    <a:srgbClr val="7F7F7F"/>
    <a:srgbClr val="14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18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"/>
    </p:cViewPr>
  </p:sorterViewPr>
  <p:notesViewPr>
    <p:cSldViewPr>
      <p:cViewPr varScale="1">
        <p:scale>
          <a:sx n="76" d="100"/>
          <a:sy n="76" d="100"/>
        </p:scale>
        <p:origin x="-263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FF67-EFD7-41EC-B07A-ACD6E0578CC4}" type="datetimeFigureOut">
              <a:rPr lang="en-US" smtClean="0"/>
              <a:pPr/>
              <a:t>5/23/18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87F8-2CEC-4608-ACAE-480C614C46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69DA-8B0B-40B8-8C8A-FA111287B86A}" type="datetimeFigureOut">
              <a:rPr lang="en-US" smtClean="0"/>
              <a:pPr/>
              <a:t>5/23/18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99F50-65EC-4D8E-AFBD-66DA61CDB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you buy any online (or</a:t>
            </a:r>
            <a:r>
              <a:rPr lang="en-US" baseline="0" dirty="0" smtClean="0"/>
              <a:t> offline) service, take a moment to see if you can get it for a discount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67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used F6S.com to apply to Fledge.  Login, click on Benefits, and you’ll find hundreds of discounts for startups.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1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Search on Google for “startup deals” and you’ll find many</a:t>
            </a:r>
            <a:r>
              <a:rPr lang="en-US" baseline="0" dirty="0" smtClean="0"/>
              <a:t> other sites too.  They tend to come and go, but the discounts are often worth 15 minutes of searching.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9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 to deals, there</a:t>
            </a:r>
            <a:r>
              <a:rPr lang="en-US" baseline="0" dirty="0" smtClean="0"/>
              <a:t> are sites like </a:t>
            </a:r>
            <a:r>
              <a:rPr lang="en-US" baseline="0" dirty="0" err="1" smtClean="0"/>
              <a:t>startups.co</a:t>
            </a:r>
            <a:r>
              <a:rPr lang="en-US" baseline="0" dirty="0" smtClean="0"/>
              <a:t> which have freemium services than can be useful, e.g. </a:t>
            </a:r>
            <a:r>
              <a:rPr lang="en-US" baseline="0" dirty="0" err="1" smtClean="0"/>
              <a:t>launchrock.com</a:t>
            </a:r>
            <a:r>
              <a:rPr lang="en-US" baseline="0" dirty="0" smtClean="0"/>
              <a:t> can create you a 1-page landing page in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6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8701"/>
            <a:ext cx="9144000" cy="1671638"/>
          </a:xfrm>
          <a:solidFill>
            <a:schemeClr val="tx1"/>
          </a:solidFill>
        </p:spPr>
        <p:txBody>
          <a:bodyPr anchor="b" anchorCtr="0"/>
          <a:lstStyle>
            <a:lvl1pPr algn="ctr"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86050"/>
            <a:ext cx="9144000" cy="2457450"/>
          </a:xfrm>
          <a:solidFill>
            <a:schemeClr val="tx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9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most 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1_Blank (Black)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39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4767264"/>
            <a:ext cx="12954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Fledge,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05176"/>
            <a:ext cx="9144000" cy="1838325"/>
          </a:xfrm>
          <a:solidFill>
            <a:schemeClr val="tx1"/>
          </a:solidFill>
        </p:spPr>
        <p:txBody>
          <a:bodyPr lIns="457200" anchor="t"/>
          <a:lstStyle>
            <a:lvl1pPr algn="l">
              <a:defRPr sz="4000" b="1" cap="none" baseline="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28702"/>
            <a:ext cx="9144000" cy="2276475"/>
          </a:xfrm>
          <a:solidFill>
            <a:schemeClr val="tx1"/>
          </a:solidFill>
        </p:spPr>
        <p:txBody>
          <a:bodyPr lIns="457200"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6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1_Title and </a:t>
            </a:r>
            <a:r>
              <a:rPr lang="en-US" sz="26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Content</a:t>
            </a:r>
            <a:r>
              <a:rPr lang="en-US" dirty="0" err="1" smtClean="0"/>
              <a:t>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4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133351"/>
            <a:ext cx="8229599" cy="795338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9552"/>
            <a:ext cx="8229599" cy="790575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8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4767264"/>
            <a:ext cx="1295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4767264"/>
            <a:ext cx="3429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808" r:id="rId3"/>
    <p:sldLayoutId id="2147483792" r:id="rId4"/>
    <p:sldLayoutId id="2147483809" r:id="rId5"/>
    <p:sldLayoutId id="2147483810" r:id="rId6"/>
    <p:sldLayoutId id="2147483793" r:id="rId7"/>
    <p:sldLayoutId id="2147483812" r:id="rId8"/>
    <p:sldLayoutId id="2147483813" r:id="rId9"/>
    <p:sldLayoutId id="2147483794" r:id="rId10"/>
    <p:sldLayoutId id="2147483811" r:id="rId11"/>
    <p:sldLayoutId id="2147483795" r:id="rId12"/>
    <p:sldLayoutId id="2147483814" r:id="rId13"/>
    <p:sldLayoutId id="2147483818" r:id="rId14"/>
    <p:sldLayoutId id="2147483816" r:id="rId1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700"/>
        </a:spcAft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70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3"/>
        </a:buClr>
        <a:buSzPct val="8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SzPct val="8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6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943100"/>
            <a:ext cx="9144000" cy="3200400"/>
          </a:xfrm>
        </p:spPr>
        <p:txBody>
          <a:bodyPr/>
          <a:lstStyle/>
          <a:p>
            <a:pPr algn="ctr"/>
            <a:r>
              <a:rPr lang="en-US" smtClean="0">
                <a:latin typeface="+mj-lt"/>
              </a:rPr>
              <a:t>Deals &amp; Offers &amp; Perks</a:t>
            </a:r>
            <a:endParaRPr lang="en-US">
              <a:latin typeface="+mj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0" y="1028701"/>
            <a:ext cx="9144000" cy="914399"/>
          </a:xfrm>
        </p:spPr>
        <p:txBody>
          <a:bodyPr/>
          <a:lstStyle/>
          <a:p>
            <a:pPr algn="ctr"/>
            <a:r>
              <a:rPr lang="en-US" smtClean="0"/>
              <a:t>It’s good to be a startup…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1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F6S.com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2018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Screen Shot 2018-05-23 at 8.12.17 P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000" y="1123950"/>
            <a:ext cx="7620000" cy="347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9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startup.deals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2018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" name="Picture 1" descr="Screen Shot 2018-05-23 at 8.13.5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8" b="2860"/>
          <a:stretch/>
        </p:blipFill>
        <p:spPr>
          <a:xfrm>
            <a:off x="533400" y="1200150"/>
            <a:ext cx="8077200" cy="344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62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startups.co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2018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 descr="Screen Shot 2018-05-23 at 8.17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28750"/>
            <a:ext cx="8229600" cy="11427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3703" y="2876550"/>
            <a:ext cx="3396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deals but a lot of useful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0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5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@Fledge Theme">
  <a:themeElements>
    <a:clrScheme name="Fledg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DF7000"/>
      </a:accent1>
      <a:accent2>
        <a:srgbClr val="007599"/>
      </a:accent2>
      <a:accent3>
        <a:srgbClr val="508500"/>
      </a:accent3>
      <a:accent4>
        <a:srgbClr val="F49014"/>
      </a:accent4>
      <a:accent5>
        <a:srgbClr val="00495E"/>
      </a:accent5>
      <a:accent6>
        <a:srgbClr val="4D4D4D"/>
      </a:accent6>
      <a:hlink>
        <a:srgbClr val="007599"/>
      </a:hlink>
      <a:folHlink>
        <a:srgbClr val="00495E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12176</TotalTime>
  <Words>177</Words>
  <Application>Microsoft Macintosh PowerPoint</Application>
  <PresentationFormat>On-screen Show (16:9)</PresentationFormat>
  <Paragraphs>22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@Fledge Theme</vt:lpstr>
      <vt:lpstr>PowerPoint Presentation</vt:lpstr>
      <vt:lpstr>Deals &amp; Offers &amp; Perks</vt:lpstr>
      <vt:lpstr>F6S.com</vt:lpstr>
      <vt:lpstr>startup.deals</vt:lpstr>
      <vt:lpstr>startups.co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Stratosphere</dc:title>
  <dc:creator>Luni</dc:creator>
  <cp:lastModifiedBy>Luni Libes</cp:lastModifiedBy>
  <cp:revision>303</cp:revision>
  <dcterms:created xsi:type="dcterms:W3CDTF">2006-08-16T00:00:00Z</dcterms:created>
  <dcterms:modified xsi:type="dcterms:W3CDTF">2018-05-24T03:22:51Z</dcterms:modified>
</cp:coreProperties>
</file>