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8" r:id="rId1"/>
  </p:sldMasterIdLst>
  <p:notesMasterIdLst>
    <p:notesMasterId r:id="rId5"/>
  </p:notesMasterIdLst>
  <p:handoutMasterIdLst>
    <p:handoutMasterId r:id="rId6"/>
  </p:handoutMasterIdLst>
  <p:sldIdLst>
    <p:sldId id="685" r:id="rId2"/>
    <p:sldId id="638" r:id="rId3"/>
    <p:sldId id="686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81818"/>
    <a:srgbClr val="FFFFFF"/>
    <a:srgbClr val="629300"/>
    <a:srgbClr val="000000"/>
    <a:srgbClr val="B46B00"/>
    <a:srgbClr val="FF9900"/>
    <a:srgbClr val="4B7000"/>
    <a:srgbClr val="003399"/>
    <a:srgbClr val="7F7F7F"/>
    <a:srgbClr val="1414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816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2"/>
    </p:cViewPr>
  </p:sorterViewPr>
  <p:notesViewPr>
    <p:cSldViewPr>
      <p:cViewPr varScale="1">
        <p:scale>
          <a:sx n="76" d="100"/>
          <a:sy n="76" d="100"/>
        </p:scale>
        <p:origin x="-2634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5FF67-EFD7-41EC-B07A-ACD6E0578CC4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F87F8-2CEC-4608-ACAE-480C614C467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08170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5B69DA-8B0B-40B8-8C8A-FA111287B86A}" type="datetimeFigureOut">
              <a:rPr lang="en-US" smtClean="0"/>
              <a:pPr/>
              <a:t>5/23/18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99F50-65EC-4D8E-AFBD-66DA61CDBDC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5133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Remember how the more you put in the more you get out.  If</a:t>
            </a:r>
            <a:r>
              <a:rPr lang="en-US" baseline="0" dirty="0" smtClean="0"/>
              <a:t> you want a second opinion on business planning, especially a second use for the Business Model Canvas, then go take Steve Blank’s online class, The Lean Launchpad.  It’s free.  It’s worth the 2-4 </a:t>
            </a:r>
            <a:r>
              <a:rPr lang="en-US" baseline="0" smtClean="0"/>
              <a:t>hours.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99F50-65EC-4D8E-AFBD-66DA61CDBDC4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7175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028701"/>
            <a:ext cx="9144000" cy="1671638"/>
          </a:xfrm>
          <a:solidFill>
            <a:schemeClr val="tx1"/>
          </a:solidFill>
        </p:spPr>
        <p:txBody>
          <a:bodyPr anchor="b" anchorCtr="0"/>
          <a:lstStyle>
            <a:lvl1pPr algn="ctr">
              <a:defRPr>
                <a:solidFill>
                  <a:schemeClr val="tx2">
                    <a:lumMod val="20000"/>
                    <a:lumOff val="80000"/>
                  </a:schemeClr>
                </a:solidFill>
                <a:latin typeface="Franklin Gothic Dem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686050"/>
            <a:ext cx="9144000" cy="2457450"/>
          </a:xfrm>
          <a:solidFill>
            <a:schemeClr val="tx1"/>
          </a:solidFill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697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3888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lmost Blank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1_Blank (Black)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939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3pPr>
              <a:buFont typeface="Wingdings" pitchFamily="2" charset="2"/>
              <a:buChar char="§"/>
              <a:defRPr/>
            </a:lvl3pPr>
            <a:lvl5pP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buFont typeface="Wingdings" pitchFamily="2" charset="2"/>
              <a:buChar char="§"/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Font typeface="Arial" pitchFamily="34" charset="0"/>
              <a:buChar char="•"/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</a:t>
            </a:r>
            <a:r>
              <a:rPr lang="en-US" sz="2600" b="0" i="0" dirty="0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1_Title and </a:t>
            </a:r>
            <a:r>
              <a:rPr lang="en-US" sz="2600" b="0" i="0" dirty="0" err="1" smtClean="0">
                <a:solidFill>
                  <a:srgbClr val="000000"/>
                </a:solidFill>
                <a:latin typeface="Lucida Grande"/>
                <a:ea typeface="Lucida Grande"/>
                <a:cs typeface="Lucida Grande"/>
              </a:rPr>
              <a:t>Content</a:t>
            </a:r>
            <a:r>
              <a:rPr lang="en-US" dirty="0" err="1" smtClean="0"/>
              <a:t>ond</a:t>
            </a:r>
            <a:r>
              <a:rPr lang="en-US" dirty="0" smtClean="0"/>
              <a:t>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005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lumns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>
                <a:solidFill>
                  <a:srgbClr val="FFFFFF"/>
                </a:solidFill>
              </a:defRPr>
            </a:lvl1pPr>
            <a:lvl2pPr>
              <a:defRPr sz="2400">
                <a:solidFill>
                  <a:srgbClr val="FFFFFF"/>
                </a:solidFill>
              </a:defRPr>
            </a:lvl2pPr>
            <a:lvl3pPr>
              <a:defRPr sz="2000">
                <a:solidFill>
                  <a:srgbClr val="FFFFFF"/>
                </a:solidFill>
              </a:defRPr>
            </a:lvl3pPr>
            <a:lvl4pPr>
              <a:defRPr sz="1800">
                <a:solidFill>
                  <a:srgbClr val="FFFFFF"/>
                </a:solidFill>
              </a:defRPr>
            </a:lvl4pPr>
            <a:lvl5pPr>
              <a:defRPr sz="18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948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 baseline="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097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1631156"/>
            <a:ext cx="4041775" cy="2963466"/>
          </a:xfrm>
        </p:spPr>
        <p:txBody>
          <a:bodyPr/>
          <a:lstStyle>
            <a:lvl1pPr>
              <a:defRPr sz="2400">
                <a:solidFill>
                  <a:srgbClr val="FFFFFF"/>
                </a:solidFill>
              </a:defRPr>
            </a:lvl1pPr>
            <a:lvl2pPr>
              <a:defRPr sz="2000">
                <a:solidFill>
                  <a:srgbClr val="FFFFFF"/>
                </a:solidFill>
              </a:defRPr>
            </a:lvl2pPr>
            <a:lvl3pPr>
              <a:defRPr sz="1800">
                <a:solidFill>
                  <a:srgbClr val="FFFFFF"/>
                </a:solidFill>
              </a:defRPr>
            </a:lvl3pPr>
            <a:lvl4pPr>
              <a:defRPr sz="1600">
                <a:solidFill>
                  <a:srgbClr val="FFFFFF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Whit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133351"/>
            <a:ext cx="8229599" cy="795338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021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 (Black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13" y="209552"/>
            <a:ext cx="8229599" cy="790575"/>
          </a:xfrm>
        </p:spPr>
        <p:txBody>
          <a:bodyPr anchor="b"/>
          <a:lstStyle>
            <a:lvl1pPr algn="l">
              <a:defRPr lang="en-US" sz="4400" b="0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200152"/>
            <a:ext cx="5111750" cy="3394473"/>
          </a:xfrm>
        </p:spPr>
        <p:txBody>
          <a:bodyPr/>
          <a:lstStyle>
            <a:lvl1pPr>
              <a:defRPr sz="3200">
                <a:solidFill>
                  <a:srgbClr val="FFFFFF"/>
                </a:solidFill>
              </a:defRPr>
            </a:lvl1pPr>
            <a:lvl2pPr>
              <a:defRPr sz="2800">
                <a:solidFill>
                  <a:srgbClr val="FFFFFF"/>
                </a:solidFill>
              </a:defRPr>
            </a:lvl2pPr>
            <a:lvl3pPr>
              <a:defRPr sz="2400">
                <a:solidFill>
                  <a:srgbClr val="FFFFFF"/>
                </a:solidFill>
              </a:defRPr>
            </a:lvl3pPr>
            <a:lvl4pPr>
              <a:defRPr sz="2000">
                <a:solidFill>
                  <a:srgbClr val="FFFFFF"/>
                </a:solidFill>
              </a:defRPr>
            </a:lvl4pPr>
            <a:lvl5pPr>
              <a:defRPr sz="2000">
                <a:solidFill>
                  <a:srgbClr val="FFFF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19" y="1200152"/>
            <a:ext cx="3008313" cy="3394473"/>
          </a:xfrm>
        </p:spPr>
        <p:txBody>
          <a:bodyPr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 descr="The Next Step (text)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2805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theme" Target="../theme/theme1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4686300"/>
            <a:ext cx="9144000" cy="457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Click to edit Master title style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24000" y="4767264"/>
            <a:ext cx="1295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7/15/2013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71800" y="4767264"/>
            <a:ext cx="3429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Copyright © 2013 Michael "Luni" Libes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1" name="Picture 10" descr="The Next Step (text).png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000" y="4761550"/>
            <a:ext cx="857056" cy="3048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9" r:id="rId1"/>
    <p:sldLayoutId id="2147483790" r:id="rId2"/>
    <p:sldLayoutId id="2147483808" r:id="rId3"/>
    <p:sldLayoutId id="2147483792" r:id="rId4"/>
    <p:sldLayoutId id="2147483809" r:id="rId5"/>
    <p:sldLayoutId id="2147483810" r:id="rId6"/>
    <p:sldLayoutId id="2147483793" r:id="rId7"/>
    <p:sldLayoutId id="2147483812" r:id="rId8"/>
    <p:sldLayoutId id="2147483813" r:id="rId9"/>
    <p:sldLayoutId id="2147483794" r:id="rId10"/>
    <p:sldLayoutId id="2147483811" r:id="rId11"/>
    <p:sldLayoutId id="2147483795" r:id="rId12"/>
    <p:sldLayoutId id="2147483814" r:id="rId13"/>
    <p:sldLayoutId id="2147483818" r:id="rId14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0"/>
        </a:spcBef>
        <a:spcAft>
          <a:spcPts val="700"/>
        </a:spcAft>
        <a:buClr>
          <a:schemeClr val="accent4"/>
        </a:buClr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ts val="0"/>
        </a:spcBef>
        <a:spcAft>
          <a:spcPts val="700"/>
        </a:spcAft>
        <a:buClr>
          <a:schemeClr val="accent2"/>
        </a:buClr>
        <a:buSzPct val="80000"/>
        <a:buFont typeface="Wingdings" pitchFamily="2" charset="2"/>
        <a:buChar char="§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3"/>
        </a:buClr>
        <a:buSzPct val="80000"/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0"/>
        </a:spcBef>
        <a:spcAft>
          <a:spcPts val="700"/>
        </a:spcAft>
        <a:buClr>
          <a:schemeClr val="accent6"/>
        </a:buClr>
        <a:buSzPct val="80000"/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Relationship Id="rId3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665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2000" y="171450"/>
            <a:ext cx="5715000" cy="857250"/>
          </a:xfrm>
        </p:spPr>
        <p:txBody>
          <a:bodyPr/>
          <a:lstStyle/>
          <a:p>
            <a:r>
              <a:rPr lang="en-US" dirty="0" smtClean="0">
                <a:latin typeface="CartoGothic Std Book"/>
                <a:cs typeface="CartoGothic Std Book"/>
              </a:rPr>
              <a:t>The </a:t>
            </a:r>
            <a:r>
              <a:rPr lang="en-US" b="1" dirty="0" smtClean="0">
                <a:latin typeface="CartoGothic Std Book"/>
                <a:cs typeface="CartoGothic Std Book"/>
              </a:rPr>
              <a:t>Lean Launchpad</a:t>
            </a:r>
            <a:endParaRPr lang="en-US" b="1" dirty="0">
              <a:latin typeface="CartoGothic Std Book"/>
              <a:cs typeface="CartoGothic Std Book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2013 </a:t>
            </a:r>
            <a:r>
              <a:rPr lang="en-US" dirty="0" smtClean="0"/>
              <a:t>Michael "Luni" Libes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62000" y="800103"/>
            <a:ext cx="47243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  <a:latin typeface="CartoGothic Std Book"/>
                <a:cs typeface="CartoGothic Std Book"/>
              </a:rPr>
              <a:t>Steve Blank’s Free Online Class</a:t>
            </a:r>
          </a:p>
          <a:p>
            <a:r>
              <a:rPr lang="en-US" sz="2000" dirty="0">
                <a:solidFill>
                  <a:srgbClr val="66A5F4"/>
                </a:solidFill>
                <a:latin typeface="CartoGothic Std Book"/>
                <a:cs typeface="CartoGothic Std Book"/>
              </a:rPr>
              <a:t>https://</a:t>
            </a:r>
            <a:r>
              <a:rPr lang="en-US" sz="2000" dirty="0" err="1">
                <a:solidFill>
                  <a:srgbClr val="66A5F4"/>
                </a:solidFill>
                <a:latin typeface="CartoGothic Std Book"/>
                <a:cs typeface="CartoGothic Std Book"/>
              </a:rPr>
              <a:t>www.udacity.com</a:t>
            </a:r>
            <a:r>
              <a:rPr lang="en-US" sz="2000" dirty="0">
                <a:solidFill>
                  <a:srgbClr val="66A5F4"/>
                </a:solidFill>
                <a:latin typeface="CartoGothic Std Book"/>
                <a:cs typeface="CartoGothic Std Book"/>
              </a:rPr>
              <a:t>/course/ep245</a:t>
            </a:r>
            <a:endParaRPr lang="en-US" sz="2000" dirty="0" smtClean="0">
              <a:solidFill>
                <a:srgbClr val="66A5F4"/>
              </a:solidFill>
              <a:latin typeface="CartoGothic Std Book"/>
              <a:cs typeface="CartoGothic Std Book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91000" y="1733550"/>
            <a:ext cx="3239614" cy="276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7944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Fledge\Marketing\Logos\Fledge (180x80 black)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6343650"/>
            <a:ext cx="873848" cy="388938"/>
          </a:xfrm>
          <a:prstGeom prst="rect">
            <a:avLst/>
          </a:prstGeom>
          <a:noFill/>
        </p:spPr>
      </p:pic>
      <p:pic>
        <p:nvPicPr>
          <p:cNvPr id="3" name="Picture 2" descr="fledge (black)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07598" y="128815"/>
            <a:ext cx="7328805" cy="4885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979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@Fledge Theme">
  <a:themeElements>
    <a:clrScheme name="Fledge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DF7000"/>
      </a:accent1>
      <a:accent2>
        <a:srgbClr val="007599"/>
      </a:accent2>
      <a:accent3>
        <a:srgbClr val="508500"/>
      </a:accent3>
      <a:accent4>
        <a:srgbClr val="F49014"/>
      </a:accent4>
      <a:accent5>
        <a:srgbClr val="00495E"/>
      </a:accent5>
      <a:accent6>
        <a:srgbClr val="4D4D4D"/>
      </a:accent6>
      <a:hlink>
        <a:srgbClr val="007599"/>
      </a:hlink>
      <a:folHlink>
        <a:srgbClr val="00495E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12170</TotalTime>
  <Words>83</Words>
  <Application>Microsoft Macintosh PowerPoint</Application>
  <PresentationFormat>On-screen Show (16:9)</PresentationFormat>
  <Paragraphs>7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@Fledge Theme</vt:lpstr>
      <vt:lpstr>PowerPoint Presentation</vt:lpstr>
      <vt:lpstr>The Lean Launchpad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Stratosphere</dc:title>
  <dc:creator>Luni</dc:creator>
  <cp:lastModifiedBy>Luni Libes</cp:lastModifiedBy>
  <cp:revision>302</cp:revision>
  <dcterms:created xsi:type="dcterms:W3CDTF">2006-08-16T00:00:00Z</dcterms:created>
  <dcterms:modified xsi:type="dcterms:W3CDTF">2018-05-24T03:34:23Z</dcterms:modified>
</cp:coreProperties>
</file>