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5"/>
  </p:notesMasterIdLst>
  <p:handoutMasterIdLst>
    <p:handoutMasterId r:id="rId6"/>
  </p:handoutMasterIdLst>
  <p:sldIdLst>
    <p:sldId id="685" r:id="rId2"/>
    <p:sldId id="638" r:id="rId3"/>
    <p:sldId id="686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818"/>
    <a:srgbClr val="FFFFFF"/>
    <a:srgbClr val="629300"/>
    <a:srgbClr val="000000"/>
    <a:srgbClr val="B46B00"/>
    <a:srgbClr val="FF9900"/>
    <a:srgbClr val="4B7000"/>
    <a:srgbClr val="003399"/>
    <a:srgbClr val="7F7F7F"/>
    <a:srgbClr val="14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8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"/>
    </p:cViewPr>
  </p:sorterViewPr>
  <p:notesViewPr>
    <p:cSldViewPr>
      <p:cViewPr varScale="1">
        <p:scale>
          <a:sx n="76" d="100"/>
          <a:sy n="76" d="100"/>
        </p:scale>
        <p:origin x="-2634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5FF67-EFD7-41EC-B07A-ACD6E0578CC4}" type="datetimeFigureOut">
              <a:rPr lang="en-US" smtClean="0"/>
              <a:pPr/>
              <a:t>5/23/18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F87F8-2CEC-4608-ACAE-480C614C46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17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B69DA-8B0B-40B8-8C8A-FA111287B86A}" type="datetimeFigureOut">
              <a:rPr lang="en-US" smtClean="0"/>
              <a:pPr/>
              <a:t>5/23/18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99F50-65EC-4D8E-AFBD-66DA61CDBD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1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 how the more you put in the more you get out.  If</a:t>
            </a:r>
            <a:r>
              <a:rPr lang="en-US" baseline="0" dirty="0" smtClean="0"/>
              <a:t> you want a second opinion on business planning, especially a second use for the Business Model Canvas, then go take Steve Blank’s online class, The Lean Launchpad.  It’s free.  It’s worth the 2-4 </a:t>
            </a:r>
            <a:r>
              <a:rPr lang="en-US" baseline="0" smtClean="0"/>
              <a:t>hours.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717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28701"/>
            <a:ext cx="9144000" cy="1671638"/>
          </a:xfrm>
          <a:solidFill>
            <a:schemeClr val="tx1"/>
          </a:solidFill>
        </p:spPr>
        <p:txBody>
          <a:bodyPr anchor="b" anchorCtr="0"/>
          <a:lstStyle>
            <a:lvl1pPr algn="ctr">
              <a:defRPr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86050"/>
            <a:ext cx="9144000" cy="2457450"/>
          </a:xfrm>
          <a:solidFill>
            <a:schemeClr val="tx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69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8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lmost 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1_Blank (Black)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3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</a:t>
            </a:r>
            <a:r>
              <a:rPr lang="en-US" sz="26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1_Title and </a:t>
            </a:r>
            <a:r>
              <a:rPr lang="en-US" sz="2600" b="0" i="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Content</a:t>
            </a:r>
            <a:r>
              <a:rPr lang="en-US" dirty="0" err="1" smtClean="0"/>
              <a:t>ond</a:t>
            </a:r>
            <a:r>
              <a:rPr lang="en-US" dirty="0" smtClean="0"/>
              <a:t>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0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94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7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133351"/>
            <a:ext cx="8229599" cy="795338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2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209552"/>
            <a:ext cx="8229599" cy="790575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8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468630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0"/>
            <a:ext cx="9144000" cy="10858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0" y="4767264"/>
            <a:ext cx="1295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4767264"/>
            <a:ext cx="3429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he Next Step (text)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808" r:id="rId3"/>
    <p:sldLayoutId id="2147483792" r:id="rId4"/>
    <p:sldLayoutId id="2147483809" r:id="rId5"/>
    <p:sldLayoutId id="2147483810" r:id="rId6"/>
    <p:sldLayoutId id="2147483793" r:id="rId7"/>
    <p:sldLayoutId id="2147483812" r:id="rId8"/>
    <p:sldLayoutId id="2147483813" r:id="rId9"/>
    <p:sldLayoutId id="2147483794" r:id="rId10"/>
    <p:sldLayoutId id="2147483811" r:id="rId11"/>
    <p:sldLayoutId id="2147483795" r:id="rId12"/>
    <p:sldLayoutId id="2147483814" r:id="rId13"/>
    <p:sldLayoutId id="2147483818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700"/>
        </a:spcAft>
        <a:buClr>
          <a:schemeClr val="accent4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700"/>
        </a:spcAft>
        <a:buClr>
          <a:schemeClr val="accent2"/>
        </a:buClr>
        <a:buSzPct val="8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3"/>
        </a:buClr>
        <a:buSzPct val="80000"/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1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6"/>
        </a:buClr>
        <a:buSzPct val="80000"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66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62000" y="171450"/>
            <a:ext cx="5715000" cy="857250"/>
          </a:xfrm>
        </p:spPr>
        <p:txBody>
          <a:bodyPr/>
          <a:lstStyle/>
          <a:p>
            <a:r>
              <a:rPr lang="en-US" dirty="0" smtClean="0">
                <a:latin typeface="CartoGothic Std Book"/>
                <a:cs typeface="CartoGothic Std Book"/>
              </a:rPr>
              <a:t>The </a:t>
            </a:r>
            <a:r>
              <a:rPr lang="en-US" b="1" dirty="0" smtClean="0">
                <a:latin typeface="CartoGothic Std Book"/>
                <a:cs typeface="CartoGothic Std Book"/>
              </a:rPr>
              <a:t>Lean Launchpad</a:t>
            </a:r>
            <a:endParaRPr lang="en-US" b="1" dirty="0">
              <a:latin typeface="CartoGothic Std Book"/>
              <a:cs typeface="CartoGothic Std Book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2013 </a:t>
            </a:r>
            <a:r>
              <a:rPr lang="en-US" dirty="0" smtClean="0"/>
              <a:t>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800103"/>
            <a:ext cx="47243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  <a:latin typeface="CartoGothic Std Book"/>
                <a:cs typeface="CartoGothic Std Book"/>
              </a:rPr>
              <a:t>Steve Blank’s Free Online Class</a:t>
            </a:r>
          </a:p>
          <a:p>
            <a:r>
              <a:rPr lang="en-US" sz="2000" dirty="0">
                <a:solidFill>
                  <a:srgbClr val="66A5F4"/>
                </a:solidFill>
                <a:latin typeface="CartoGothic Std Book"/>
                <a:cs typeface="CartoGothic Std Book"/>
              </a:rPr>
              <a:t>https://</a:t>
            </a:r>
            <a:r>
              <a:rPr lang="en-US" sz="2000" dirty="0" err="1">
                <a:solidFill>
                  <a:srgbClr val="66A5F4"/>
                </a:solidFill>
                <a:latin typeface="CartoGothic Std Book"/>
                <a:cs typeface="CartoGothic Std Book"/>
              </a:rPr>
              <a:t>www.udacity.com</a:t>
            </a:r>
            <a:r>
              <a:rPr lang="en-US" sz="2000" dirty="0">
                <a:solidFill>
                  <a:srgbClr val="66A5F4"/>
                </a:solidFill>
                <a:latin typeface="CartoGothic Std Book"/>
                <a:cs typeface="CartoGothic Std Book"/>
              </a:rPr>
              <a:t>/course/ep245</a:t>
            </a:r>
            <a:endParaRPr lang="en-US" sz="2000" dirty="0" smtClean="0">
              <a:solidFill>
                <a:srgbClr val="66A5F4"/>
              </a:solidFill>
              <a:latin typeface="CartoGothic Std Book"/>
              <a:cs typeface="CartoGothic Std Book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1733550"/>
            <a:ext cx="3239614" cy="2769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94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97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@Fledge Theme">
  <a:themeElements>
    <a:clrScheme name="Fledg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DF7000"/>
      </a:accent1>
      <a:accent2>
        <a:srgbClr val="007599"/>
      </a:accent2>
      <a:accent3>
        <a:srgbClr val="508500"/>
      </a:accent3>
      <a:accent4>
        <a:srgbClr val="F49014"/>
      </a:accent4>
      <a:accent5>
        <a:srgbClr val="00495E"/>
      </a:accent5>
      <a:accent6>
        <a:srgbClr val="4D4D4D"/>
      </a:accent6>
      <a:hlink>
        <a:srgbClr val="007599"/>
      </a:hlink>
      <a:folHlink>
        <a:srgbClr val="00495E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12170</TotalTime>
  <Words>83</Words>
  <Application>Microsoft Macintosh PowerPoint</Application>
  <PresentationFormat>On-screen Show (16:9)</PresentationFormat>
  <Paragraphs>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@Fledge Theme</vt:lpstr>
      <vt:lpstr>PowerPoint Presentation</vt:lpstr>
      <vt:lpstr>The Lean Launchpad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Stratosphere</dc:title>
  <dc:creator>Luni</dc:creator>
  <cp:lastModifiedBy>Luni Libes</cp:lastModifiedBy>
  <cp:revision>302</cp:revision>
  <dcterms:created xsi:type="dcterms:W3CDTF">2006-08-16T00:00:00Z</dcterms:created>
  <dcterms:modified xsi:type="dcterms:W3CDTF">2018-05-24T03:34:23Z</dcterms:modified>
</cp:coreProperties>
</file>