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0"/>
  </p:notesMasterIdLst>
  <p:handoutMasterIdLst>
    <p:handoutMasterId r:id="rId11"/>
  </p:handoutMasterIdLst>
  <p:sldIdLst>
    <p:sldId id="559" r:id="rId2"/>
    <p:sldId id="555" r:id="rId3"/>
    <p:sldId id="549" r:id="rId4"/>
    <p:sldId id="550" r:id="rId5"/>
    <p:sldId id="551" r:id="rId6"/>
    <p:sldId id="552" r:id="rId7"/>
    <p:sldId id="556" r:id="rId8"/>
    <p:sldId id="560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F17"/>
    <a:srgbClr val="30B82F"/>
    <a:srgbClr val="181818"/>
    <a:srgbClr val="FFFFFF"/>
    <a:srgbClr val="629300"/>
    <a:srgbClr val="000000"/>
    <a:srgbClr val="B46B00"/>
    <a:srgbClr val="FF9900"/>
    <a:srgbClr val="4B7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63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4767263"/>
            <a:ext cx="1295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4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  <p:sldLayoutId id="2147483819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2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14350"/>
            <a:ext cx="5056632" cy="1798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1770340"/>
            <a:ext cx="2762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26D7D"/>
                </a:solidFill>
                <a:latin typeface="CartoGothic Std Bold"/>
                <a:cs typeface="CartoGothic Std Bold"/>
              </a:rPr>
              <a:t>Patterns</a:t>
            </a:r>
            <a:endParaRPr lang="en-US" sz="5400" dirty="0">
              <a:solidFill>
                <a:srgbClr val="F26D7D"/>
              </a:solidFill>
              <a:latin typeface="CartoGothic Std Bold"/>
              <a:cs typeface="CartoGothic Std Bold"/>
            </a:endParaRPr>
          </a:p>
        </p:txBody>
      </p:sp>
      <p:pic>
        <p:nvPicPr>
          <p:cNvPr id="2" name="Picture 1" descr="Patterns (book) 4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200150"/>
            <a:ext cx="2184744" cy="327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3844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Professional investors paid to see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4"/>
                </a:solidFill>
              </a:rPr>
              <a:t>deal flow</a:t>
            </a:r>
          </a:p>
          <a:p>
            <a:pPr lvl="1"/>
            <a:r>
              <a:rPr lang="en-US" dirty="0" smtClean="0"/>
              <a:t>500 (accelerators) – 2,000 (VCs) per year</a:t>
            </a:r>
          </a:p>
          <a:p>
            <a:r>
              <a:rPr lang="en-US" dirty="0" smtClean="0"/>
              <a:t>Angel investors see </a:t>
            </a:r>
            <a:r>
              <a:rPr lang="en-US" dirty="0" smtClean="0">
                <a:solidFill>
                  <a:schemeClr val="accent4"/>
                </a:solidFill>
              </a:rPr>
              <a:t>deal flow </a:t>
            </a:r>
            <a:r>
              <a:rPr lang="en-US" dirty="0" smtClean="0"/>
              <a:t>too</a:t>
            </a:r>
          </a:p>
          <a:p>
            <a:pPr lvl="1"/>
            <a:r>
              <a:rPr lang="en-US" dirty="0" smtClean="0"/>
              <a:t>10-12 luncheons/</a:t>
            </a:r>
            <a:r>
              <a:rPr lang="en-US" dirty="0" err="1" smtClean="0"/>
              <a:t>yr</a:t>
            </a:r>
            <a:r>
              <a:rPr lang="en-US" dirty="0" smtClean="0"/>
              <a:t>, 4-10 pitches per event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Asymmetry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95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Entrepreneurs, at best, see funding announcements</a:t>
            </a:r>
          </a:p>
          <a:p>
            <a:pPr lvl="1"/>
            <a:r>
              <a:rPr lang="en-US" dirty="0" smtClean="0"/>
              <a:t>TechCrunch / GeekWire for tech startups</a:t>
            </a:r>
          </a:p>
          <a:p>
            <a:pPr lvl="1"/>
            <a:r>
              <a:rPr lang="en-US" dirty="0" smtClean="0"/>
              <a:t>No equivalent for conscious companies</a:t>
            </a:r>
          </a:p>
          <a:p>
            <a:r>
              <a:rPr lang="en-US" dirty="0" smtClean="0"/>
              <a:t>Rare announcements of failures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Asymmetry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479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Timing is a major factor of success</a:t>
            </a:r>
          </a:p>
          <a:p>
            <a:r>
              <a:rPr lang="en-US" dirty="0" smtClean="0"/>
              <a:t>Entrepreneurs don’t see early efforts</a:t>
            </a:r>
          </a:p>
          <a:p>
            <a:r>
              <a:rPr lang="en-US" dirty="0" smtClean="0"/>
              <a:t>Entrepreneurs don’t see pre-funded efforts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Asymmetry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08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I’ve seen more than a dozen variants</a:t>
            </a:r>
          </a:p>
          <a:p>
            <a:pPr lvl="1"/>
            <a:r>
              <a:rPr lang="en-US" dirty="0" smtClean="0"/>
              <a:t>#SocEnt Weekend 2012</a:t>
            </a:r>
          </a:p>
          <a:p>
            <a:pPr lvl="1"/>
            <a:r>
              <a:rPr lang="en-US" dirty="0" smtClean="0"/>
              <a:t>Fledge 1-6 applicants</a:t>
            </a:r>
          </a:p>
          <a:p>
            <a:pPr lvl="1"/>
            <a:r>
              <a:rPr lang="en-US" dirty="0" smtClean="0"/>
              <a:t>Pinchot MBA students</a:t>
            </a:r>
          </a:p>
          <a:p>
            <a:pPr lvl="1"/>
            <a:r>
              <a:rPr lang="en-US" dirty="0" smtClean="0"/>
              <a:t>Investors Circle</a:t>
            </a:r>
          </a:p>
          <a:p>
            <a:r>
              <a:rPr lang="en-US" dirty="0" smtClean="0"/>
              <a:t>I know of no success stories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E.g. Meaningful Travel / Volunturism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70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14350"/>
            <a:ext cx="5056632" cy="1798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1770340"/>
            <a:ext cx="2762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26D7D"/>
                </a:solidFill>
                <a:latin typeface="CartoGothic Std Bold"/>
                <a:cs typeface="CartoGothic Std Bold"/>
              </a:rPr>
              <a:t>Patterns</a:t>
            </a:r>
            <a:endParaRPr lang="en-US" sz="5400" dirty="0">
              <a:solidFill>
                <a:srgbClr val="F26D7D"/>
              </a:solidFill>
              <a:latin typeface="CartoGothic Std Bold"/>
              <a:cs typeface="CartoGothic Std Bold"/>
            </a:endParaRPr>
          </a:p>
        </p:txBody>
      </p:sp>
      <p:pic>
        <p:nvPicPr>
          <p:cNvPr id="2" name="Picture 1" descr="Patterns (book) 4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200150"/>
            <a:ext cx="2184744" cy="327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3844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09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12197</TotalTime>
  <Words>164</Words>
  <Application>Microsoft Macintosh PowerPoint</Application>
  <PresentationFormat>On-screen Show (16:9)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@Fledge Theme</vt:lpstr>
      <vt:lpstr>PowerPoint Presentation</vt:lpstr>
      <vt:lpstr>PowerPoint Presentation</vt:lpstr>
      <vt:lpstr>Information Asymmetry</vt:lpstr>
      <vt:lpstr>Information Asymmetry</vt:lpstr>
      <vt:lpstr>Timing Asymmetry</vt:lpstr>
      <vt:lpstr>E.g. Meaningful Travel / Volunturism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312</cp:revision>
  <dcterms:created xsi:type="dcterms:W3CDTF">2006-08-16T00:00:00Z</dcterms:created>
  <dcterms:modified xsi:type="dcterms:W3CDTF">2018-05-25T19:49:49Z</dcterms:modified>
</cp:coreProperties>
</file>