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0"/>
  </p:notesMasterIdLst>
  <p:handoutMasterIdLst>
    <p:handoutMasterId r:id="rId11"/>
  </p:handoutMasterIdLst>
  <p:sldIdLst>
    <p:sldId id="559" r:id="rId2"/>
    <p:sldId id="556" r:id="rId3"/>
    <p:sldId id="544" r:id="rId4"/>
    <p:sldId id="545" r:id="rId5"/>
    <p:sldId id="546" r:id="rId6"/>
    <p:sldId id="547" r:id="rId7"/>
    <p:sldId id="561" r:id="rId8"/>
    <p:sldId id="560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CF17"/>
    <a:srgbClr val="30B82F"/>
    <a:srgbClr val="181818"/>
    <a:srgbClr val="FFFFFF"/>
    <a:srgbClr val="629300"/>
    <a:srgbClr val="000000"/>
    <a:srgbClr val="B46B00"/>
    <a:srgbClr val="FF9900"/>
    <a:srgbClr val="4B70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63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2"/>
    </p:cViewPr>
  </p:sorterViewPr>
  <p:notesViewPr>
    <p:cSldViewPr>
      <p:cViewPr varScale="1">
        <p:scale>
          <a:sx n="76" d="100"/>
          <a:sy n="76" d="100"/>
        </p:scale>
        <p:origin x="-2634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5FF67-EFD7-41EC-B07A-ACD6E0578CC4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F87F8-2CEC-4608-ACAE-480C614C46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1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B69DA-8B0B-40B8-8C8A-FA111287B86A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99F50-65EC-4D8E-AFBD-66DA61CDBD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13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28701"/>
            <a:ext cx="9144000" cy="1671638"/>
          </a:xfrm>
          <a:solidFill>
            <a:schemeClr val="tx1"/>
          </a:solidFill>
        </p:spPr>
        <p:txBody>
          <a:bodyPr anchor="b" anchorCtr="0"/>
          <a:lstStyle>
            <a:lvl1pPr algn="ctr">
              <a:defRPr>
                <a:solidFill>
                  <a:schemeClr val="tx2">
                    <a:lumMod val="20000"/>
                    <a:lumOff val="80000"/>
                  </a:schemeClr>
                </a:solidFill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86050"/>
            <a:ext cx="9144000" cy="2457450"/>
          </a:xfrm>
          <a:solidFill>
            <a:schemeClr val="tx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697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8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most Blank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1_Blank (Black)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939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0" y="4767263"/>
            <a:ext cx="1295400" cy="27384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40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buFont typeface="Wingdings" pitchFamily="2" charset="2"/>
              <a:buChar char="§"/>
              <a:defRPr/>
            </a:lvl3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</a:t>
            </a:r>
            <a:r>
              <a:rPr lang="en-US" sz="2600" b="0" i="0" dirty="0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1_Title and </a:t>
            </a:r>
            <a:r>
              <a:rPr lang="en-US" sz="2600" b="0" i="0" dirty="0" err="1" smtClean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Content</a:t>
            </a:r>
            <a:r>
              <a:rPr lang="en-US" dirty="0" err="1" smtClean="0"/>
              <a:t>ond</a:t>
            </a:r>
            <a:r>
              <a:rPr lang="en-US" dirty="0" smtClean="0"/>
              <a:t>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0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4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97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133351"/>
            <a:ext cx="8229599" cy="795338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(Blac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3" y="209552"/>
            <a:ext cx="8229599" cy="790575"/>
          </a:xfrm>
        </p:spPr>
        <p:txBody>
          <a:bodyPr anchor="b"/>
          <a:lstStyle>
            <a:lvl1pPr algn="l">
              <a:defRPr lang="en-US" sz="4400" b="0" kern="1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00152"/>
            <a:ext cx="5111750" cy="3394473"/>
          </a:xfr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200152"/>
            <a:ext cx="3008313" cy="3394473"/>
          </a:xfr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The Next Step (text)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280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686300"/>
            <a:ext cx="9144000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0"/>
            <a:ext cx="9144000" cy="10858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0" y="4767264"/>
            <a:ext cx="1295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7/15/2013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71800" y="4767264"/>
            <a:ext cx="34290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Copyright © 2013 Michael "Luni" Libes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The Next Step (text).pn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761550"/>
            <a:ext cx="857056" cy="304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808" r:id="rId3"/>
    <p:sldLayoutId id="2147483792" r:id="rId4"/>
    <p:sldLayoutId id="2147483809" r:id="rId5"/>
    <p:sldLayoutId id="2147483810" r:id="rId6"/>
    <p:sldLayoutId id="2147483793" r:id="rId7"/>
    <p:sldLayoutId id="2147483812" r:id="rId8"/>
    <p:sldLayoutId id="2147483813" r:id="rId9"/>
    <p:sldLayoutId id="2147483794" r:id="rId10"/>
    <p:sldLayoutId id="2147483811" r:id="rId11"/>
    <p:sldLayoutId id="2147483795" r:id="rId12"/>
    <p:sldLayoutId id="2147483814" r:id="rId13"/>
    <p:sldLayoutId id="2147483818" r:id="rId14"/>
    <p:sldLayoutId id="2147483819" r:id="rId1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700"/>
        </a:spcAft>
        <a:buClr>
          <a:schemeClr val="accent4"/>
        </a:buClr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700"/>
        </a:spcAft>
        <a:buClr>
          <a:schemeClr val="accent2"/>
        </a:buClr>
        <a:buSzPct val="80000"/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3"/>
        </a:buClr>
        <a:buSzPct val="80000"/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1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700"/>
        </a:spcAft>
        <a:buClr>
          <a:schemeClr val="accent6"/>
        </a:buClr>
        <a:buSzPct val="80000"/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2.png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23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14350"/>
            <a:ext cx="5056632" cy="1798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1770340"/>
            <a:ext cx="2762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26D7D"/>
                </a:solidFill>
                <a:latin typeface="CartoGothic Std Bold"/>
                <a:cs typeface="CartoGothic Std Bold"/>
              </a:rPr>
              <a:t>Patterns</a:t>
            </a:r>
            <a:endParaRPr lang="en-US" sz="5400" dirty="0">
              <a:solidFill>
                <a:srgbClr val="F26D7D"/>
              </a:solidFill>
              <a:latin typeface="CartoGothic Std Bold"/>
              <a:cs typeface="CartoGothic Std Bold"/>
            </a:endParaRPr>
          </a:p>
        </p:txBody>
      </p:sp>
      <p:pic>
        <p:nvPicPr>
          <p:cNvPr id="2" name="Picture 1" descr="Patterns (book) 4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00150"/>
            <a:ext cx="2184744" cy="327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238444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Investors talk about investing in teams</a:t>
            </a:r>
          </a:p>
          <a:p>
            <a:pPr lvl="1"/>
            <a:r>
              <a:rPr lang="en-US" dirty="0" smtClean="0"/>
              <a:t>What does “team” mean to an investor?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213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teams ask for help</a:t>
            </a:r>
          </a:p>
          <a:p>
            <a:r>
              <a:rPr lang="en-US" dirty="0" smtClean="0"/>
              <a:t>Great teams have great advisors, and know when to use them</a:t>
            </a:r>
          </a:p>
          <a:p>
            <a:r>
              <a:rPr lang="en-US" dirty="0" smtClean="0"/>
              <a:t>Great teams listen to experience, but ignore it when it doesn’t fit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Asking for Help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63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teams get the job done</a:t>
            </a:r>
          </a:p>
          <a:p>
            <a:pPr lvl="1"/>
            <a:r>
              <a:rPr lang="en-US" dirty="0" smtClean="0"/>
              <a:t>Persistence, passion, resourcefulness</a:t>
            </a:r>
          </a:p>
          <a:p>
            <a:r>
              <a:rPr lang="en-US" dirty="0" smtClean="0"/>
              <a:t>Great teams get along</a:t>
            </a:r>
          </a:p>
          <a:p>
            <a:pPr lvl="1"/>
            <a:r>
              <a:rPr lang="en-US" dirty="0" smtClean="0"/>
              <a:t>Not at every moment, but once a decision is made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$#!*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568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teams and team members go</a:t>
            </a:r>
            <a:br>
              <a:rPr lang="en-US" dirty="0" smtClean="0"/>
            </a:br>
            <a:r>
              <a:rPr lang="en-US" dirty="0" smtClean="0"/>
              <a:t>above and beyond expectations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2015 Michael "Luni" Libes </a:t>
            </a:r>
            <a:r>
              <a:rPr lang="en-US" sz="1000" smtClean="0"/>
              <a:t>LLC.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Above and Beyond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21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4" name="Picture 3" descr="The Next Step (text)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14350"/>
            <a:ext cx="5056632" cy="1798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76400" y="1770340"/>
            <a:ext cx="27621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F26D7D"/>
                </a:solidFill>
                <a:latin typeface="CartoGothic Std Bold"/>
                <a:cs typeface="CartoGothic Std Bold"/>
              </a:rPr>
              <a:t>Patterns</a:t>
            </a:r>
            <a:endParaRPr lang="en-US" sz="5400" dirty="0">
              <a:solidFill>
                <a:srgbClr val="F26D7D"/>
              </a:solidFill>
              <a:latin typeface="CartoGothic Std Bold"/>
              <a:cs typeface="CartoGothic Std Bold"/>
            </a:endParaRPr>
          </a:p>
        </p:txBody>
      </p:sp>
      <p:pic>
        <p:nvPicPr>
          <p:cNvPr id="2" name="Picture 1" descr="Patterns (book) 400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1200150"/>
            <a:ext cx="2184744" cy="327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951715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Fledge\Marketing\Logos\Fledge (180x80 black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343650"/>
            <a:ext cx="873848" cy="388938"/>
          </a:xfrm>
          <a:prstGeom prst="rect">
            <a:avLst/>
          </a:prstGeom>
          <a:noFill/>
        </p:spPr>
      </p:pic>
      <p:pic>
        <p:nvPicPr>
          <p:cNvPr id="3" name="Picture 2" descr="fledge (black)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7598" y="128815"/>
            <a:ext cx="7328805" cy="4885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4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@Fledge Theme">
  <a:themeElements>
    <a:clrScheme name="Fledge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DF7000"/>
      </a:accent1>
      <a:accent2>
        <a:srgbClr val="007599"/>
      </a:accent2>
      <a:accent3>
        <a:srgbClr val="508500"/>
      </a:accent3>
      <a:accent4>
        <a:srgbClr val="F49014"/>
      </a:accent4>
      <a:accent5>
        <a:srgbClr val="00495E"/>
      </a:accent5>
      <a:accent6>
        <a:srgbClr val="4D4D4D"/>
      </a:accent6>
      <a:hlink>
        <a:srgbClr val="007599"/>
      </a:hlink>
      <a:folHlink>
        <a:srgbClr val="00495E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12197</TotalTime>
  <Words>137</Words>
  <Application>Microsoft Macintosh PowerPoint</Application>
  <PresentationFormat>On-screen Show (16:9)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@Fledge Theme</vt:lpstr>
      <vt:lpstr>PowerPoint Presentation</vt:lpstr>
      <vt:lpstr>PowerPoint Presentation</vt:lpstr>
      <vt:lpstr>Teams</vt:lpstr>
      <vt:lpstr>Asking for Help</vt:lpstr>
      <vt:lpstr>Getting $#!* Done</vt:lpstr>
      <vt:lpstr>Above and Beyond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Stratosphere</dc:title>
  <dc:creator>Luni</dc:creator>
  <cp:lastModifiedBy>Luni Libes</cp:lastModifiedBy>
  <cp:revision>312</cp:revision>
  <dcterms:created xsi:type="dcterms:W3CDTF">2006-08-16T00:00:00Z</dcterms:created>
  <dcterms:modified xsi:type="dcterms:W3CDTF">2018-05-25T19:49:14Z</dcterms:modified>
</cp:coreProperties>
</file>