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9"/>
  </p:notesMasterIdLst>
  <p:handoutMasterIdLst>
    <p:handoutMasterId r:id="rId10"/>
  </p:handoutMasterIdLst>
  <p:sldIdLst>
    <p:sldId id="550" r:id="rId2"/>
    <p:sldId id="530" r:id="rId3"/>
    <p:sldId id="533" r:id="rId4"/>
    <p:sldId id="532" r:id="rId5"/>
    <p:sldId id="534" r:id="rId6"/>
    <p:sldId id="535" r:id="rId7"/>
    <p:sldId id="55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1818"/>
    <a:srgbClr val="FFFFFF"/>
    <a:srgbClr val="629300"/>
    <a:srgbClr val="000000"/>
    <a:srgbClr val="B46B00"/>
    <a:srgbClr val="FF9900"/>
    <a:srgbClr val="4B7000"/>
    <a:srgbClr val="003399"/>
    <a:srgbClr val="7F7F7F"/>
    <a:srgbClr val="14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664" y="-10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102"/>
    </p:cViewPr>
  </p:sorterViewPr>
  <p:notesViewPr>
    <p:cSldViewPr>
      <p:cViewPr varScale="1">
        <p:scale>
          <a:sx n="76" d="100"/>
          <a:sy n="76" d="100"/>
        </p:scale>
        <p:origin x="-263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C5FF67-EFD7-41EC-B07A-ACD6E0578CC4}" type="datetimeFigureOut">
              <a:rPr lang="en-US" smtClean="0"/>
              <a:pPr/>
              <a:t>5/25/18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8F87F8-2CEC-4608-ACAE-480C614C4672}" type="slidenum">
              <a:rPr lang="en-US" smtClean="0"/>
              <a:pPr/>
              <a:t>‹#›</a:t>
            </a:fld>
            <a:endParaRPr lang="en-US" dirty="0"/>
          </a:p>
        </p:txBody>
      </p:sp>
    </p:spTree>
    <p:extLst>
      <p:ext uri="{BB962C8B-B14F-4D97-AF65-F5344CB8AC3E}">
        <p14:creationId xmlns:p14="http://schemas.microsoft.com/office/powerpoint/2010/main" val="760817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5B69DA-8B0B-40B8-8C8A-FA111287B86A}" type="datetimeFigureOut">
              <a:rPr lang="en-US" smtClean="0"/>
              <a:pPr/>
              <a:t>5/25/18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B99F50-65EC-4D8E-AFBD-66DA61CDBDC4}" type="slidenum">
              <a:rPr lang="en-US" smtClean="0"/>
              <a:pPr/>
              <a:t>‹#›</a:t>
            </a:fld>
            <a:endParaRPr lang="en-US" dirty="0"/>
          </a:p>
        </p:txBody>
      </p:sp>
    </p:spTree>
    <p:extLst>
      <p:ext uri="{BB962C8B-B14F-4D97-AF65-F5344CB8AC3E}">
        <p14:creationId xmlns:p14="http://schemas.microsoft.com/office/powerpoint/2010/main" val="167151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028701"/>
            <a:ext cx="9144000" cy="1671638"/>
          </a:xfrm>
          <a:solidFill>
            <a:schemeClr val="tx1"/>
          </a:solidFill>
        </p:spPr>
        <p:txBody>
          <a:bodyPr anchor="b" anchorCtr="0"/>
          <a:lstStyle>
            <a:lvl1pPr algn="ctr">
              <a:defRPr>
                <a:solidFill>
                  <a:schemeClr val="tx2">
                    <a:lumMod val="20000"/>
                    <a:lumOff val="80000"/>
                  </a:schemeClr>
                </a:solidFill>
                <a:latin typeface="Franklin Gothic Demi" pitchFamily="34" charset="0"/>
              </a:defRPr>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dirty="0" smtClean="0"/>
              <a:t>7/15/2013</a:t>
            </a:r>
            <a:endParaRPr lang="en-US" dirty="0"/>
          </a:p>
        </p:txBody>
      </p:sp>
      <p:sp>
        <p:nvSpPr>
          <p:cNvPr id="5" name="Footer Placeholder 4"/>
          <p:cNvSpPr>
            <a:spLocks noGrp="1"/>
          </p:cNvSpPr>
          <p:nvPr>
            <p:ph type="ftr" sz="quarter" idx="11"/>
          </p:nvPr>
        </p:nvSpPr>
        <p:spPr/>
        <p:txBody>
          <a:bodyPr/>
          <a:lstStyle/>
          <a:p>
            <a:r>
              <a:rPr lang="en-US" dirty="0" smtClean="0"/>
              <a:t>Copyright © 2013 Michael "Luni" Libes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3" name="Subtitle 2"/>
          <p:cNvSpPr>
            <a:spLocks noGrp="1"/>
          </p:cNvSpPr>
          <p:nvPr>
            <p:ph type="subTitle" idx="1"/>
          </p:nvPr>
        </p:nvSpPr>
        <p:spPr>
          <a:xfrm>
            <a:off x="0" y="2686050"/>
            <a:ext cx="9144000" cy="2457450"/>
          </a:xfrm>
          <a:solidFill>
            <a:schemeClr val="tx1"/>
          </a:solidFill>
        </p:spPr>
        <p:txBody>
          <a:bodyPr/>
          <a:lstStyle>
            <a:lvl1pPr marL="0" indent="0" algn="ctr">
              <a:buNone/>
              <a:defRPr>
                <a:solidFill>
                  <a:schemeClr val="tx2">
                    <a:lumMod val="20000"/>
                    <a:lumOff val="8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7/15/2013</a:t>
            </a:r>
            <a:endParaRPr lang="en-US" dirty="0"/>
          </a:p>
        </p:txBody>
      </p:sp>
      <p:sp>
        <p:nvSpPr>
          <p:cNvPr id="4" name="Footer Placeholder 3"/>
          <p:cNvSpPr>
            <a:spLocks noGrp="1"/>
          </p:cNvSpPr>
          <p:nvPr>
            <p:ph type="ftr" sz="quarter" idx="11"/>
          </p:nvPr>
        </p:nvSpPr>
        <p:spPr/>
        <p:txBody>
          <a:bodyPr/>
          <a:lstStyle/>
          <a:p>
            <a:r>
              <a:rPr lang="en-US" dirty="0" smtClean="0"/>
              <a:t>Copyright © 2013 Michael "Luni" Libes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Black)">
    <p:spTree>
      <p:nvGrpSpPr>
        <p:cNvPr id="1" name=""/>
        <p:cNvGrpSpPr/>
        <p:nvPr/>
      </p:nvGrpSpPr>
      <p:grpSpPr>
        <a:xfrm>
          <a:off x="0" y="0"/>
          <a:ext cx="0" cy="0"/>
          <a:chOff x="0" y="0"/>
          <a:chExt cx="0" cy="0"/>
        </a:xfrm>
      </p:grpSpPr>
      <p:sp>
        <p:nvSpPr>
          <p:cNvPr id="6" name="Rectangle 5"/>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7/15/2013</a:t>
            </a:r>
            <a:endParaRPr lang="en-US" dirty="0"/>
          </a:p>
        </p:txBody>
      </p:sp>
      <p:sp>
        <p:nvSpPr>
          <p:cNvPr id="4" name="Footer Placeholder 3"/>
          <p:cNvSpPr>
            <a:spLocks noGrp="1"/>
          </p:cNvSpPr>
          <p:nvPr>
            <p:ph type="ftr" sz="quarter" idx="11"/>
          </p:nvPr>
        </p:nvSpPr>
        <p:spPr/>
        <p:txBody>
          <a:bodyPr/>
          <a:lstStyle/>
          <a:p>
            <a:r>
              <a:rPr lang="en-US" dirty="0" smtClean="0"/>
              <a:t>Copyright © 2013 Michael "Luni" Libes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pic>
        <p:nvPicPr>
          <p:cNvPr id="9" name="Picture 8"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extLst>
      <p:ext uri="{BB962C8B-B14F-4D97-AF65-F5344CB8AC3E}">
        <p14:creationId xmlns:p14="http://schemas.microsoft.com/office/powerpoint/2010/main" val="3091697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Whi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7/15/2013</a:t>
            </a:r>
            <a:endParaRPr lang="en-US" dirty="0"/>
          </a:p>
        </p:txBody>
      </p:sp>
      <p:sp>
        <p:nvSpPr>
          <p:cNvPr id="3" name="Footer Placeholder 2"/>
          <p:cNvSpPr>
            <a:spLocks noGrp="1"/>
          </p:cNvSpPr>
          <p:nvPr>
            <p:ph type="ftr" sz="quarter" idx="11"/>
          </p:nvPr>
        </p:nvSpPr>
        <p:spPr/>
        <p:txBody>
          <a:bodyPr/>
          <a:lstStyle/>
          <a:p>
            <a:r>
              <a:rPr lang="en-US" dirty="0" smtClean="0"/>
              <a:t>Copyright © 2013 Michael "Luni" Libes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5" name="Rectangle 4"/>
          <p:cNvSpPr/>
          <p:nvPr userDrawn="1"/>
        </p:nvSpPr>
        <p:spPr>
          <a:xfrm>
            <a:off x="0" y="0"/>
            <a:ext cx="9144000" cy="5143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Blac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7/15/2013</a:t>
            </a:r>
            <a:endParaRPr lang="en-US" dirty="0"/>
          </a:p>
        </p:txBody>
      </p:sp>
      <p:sp>
        <p:nvSpPr>
          <p:cNvPr id="3" name="Footer Placeholder 2"/>
          <p:cNvSpPr>
            <a:spLocks noGrp="1"/>
          </p:cNvSpPr>
          <p:nvPr>
            <p:ph type="ftr" sz="quarter" idx="11"/>
          </p:nvPr>
        </p:nvSpPr>
        <p:spPr/>
        <p:txBody>
          <a:bodyPr/>
          <a:lstStyle/>
          <a:p>
            <a:r>
              <a:rPr lang="en-US" dirty="0" smtClean="0"/>
              <a:t>Copyright © 2013 Michael "Luni" Libes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5" name="Rectangle 4"/>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538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Almost Blank (Black)">
    <p:spTree>
      <p:nvGrpSpPr>
        <p:cNvPr id="1" name=""/>
        <p:cNvGrpSpPr/>
        <p:nvPr/>
      </p:nvGrpSpPr>
      <p:grpSpPr>
        <a:xfrm>
          <a:off x="0" y="0"/>
          <a:ext cx="0" cy="0"/>
          <a:chOff x="0" y="0"/>
          <a:chExt cx="0" cy="0"/>
        </a:xfrm>
      </p:grpSpPr>
      <p:sp>
        <p:nvSpPr>
          <p:cNvPr id="5" name="Rectangle 4"/>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b="0" i="0" dirty="0" smtClean="0">
                <a:solidFill>
                  <a:srgbClr val="000000"/>
                </a:solidFill>
                <a:latin typeface="Lucida Grande"/>
                <a:ea typeface="Lucida Grande"/>
                <a:cs typeface="Lucida Grande"/>
              </a:rPr>
              <a:t>1_Blank (Black)</a:t>
            </a:r>
            <a:endParaRPr lang="en-US" dirty="0"/>
          </a:p>
        </p:txBody>
      </p:sp>
      <p:sp>
        <p:nvSpPr>
          <p:cNvPr id="2" name="Date Placeholder 1"/>
          <p:cNvSpPr>
            <a:spLocks noGrp="1"/>
          </p:cNvSpPr>
          <p:nvPr>
            <p:ph type="dt" sz="half" idx="10"/>
          </p:nvPr>
        </p:nvSpPr>
        <p:spPr/>
        <p:txBody>
          <a:bodyPr/>
          <a:lstStyle/>
          <a:p>
            <a:r>
              <a:rPr lang="en-US" dirty="0" smtClean="0"/>
              <a:t>7/15/2013</a:t>
            </a:r>
            <a:endParaRPr lang="en-US" dirty="0"/>
          </a:p>
        </p:txBody>
      </p:sp>
      <p:sp>
        <p:nvSpPr>
          <p:cNvPr id="3" name="Footer Placeholder 2"/>
          <p:cNvSpPr>
            <a:spLocks noGrp="1"/>
          </p:cNvSpPr>
          <p:nvPr>
            <p:ph type="ftr" sz="quarter" idx="11"/>
          </p:nvPr>
        </p:nvSpPr>
        <p:spPr/>
        <p:txBody>
          <a:bodyPr/>
          <a:lstStyle/>
          <a:p>
            <a:r>
              <a:rPr lang="en-US" dirty="0" smtClean="0"/>
              <a:t>Copyright © 2013 Michael "Luni" Libes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pic>
        <p:nvPicPr>
          <p:cNvPr id="7" name="Picture 6"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extLst>
      <p:ext uri="{BB962C8B-B14F-4D97-AF65-F5344CB8AC3E}">
        <p14:creationId xmlns:p14="http://schemas.microsoft.com/office/powerpoint/2010/main" val="3995939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buFont typeface="Wingdings" pitchFamily="2" charset="2"/>
              <a:buChar char="§"/>
              <a:defRPr/>
            </a:lvl3pPr>
            <a:lvl5pP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524000" y="4767263"/>
            <a:ext cx="1295400" cy="273844"/>
          </a:xfrm>
          <a:prstGeom prst="rect">
            <a:avLst/>
          </a:prstGeom>
        </p:spPr>
        <p:txBody>
          <a:bodyPr/>
          <a:lstStyle/>
          <a:p>
            <a:r>
              <a:rPr lang="en-US" dirty="0" smtClean="0"/>
              <a:t>7/15/2013</a:t>
            </a:r>
            <a:endParaRPr lang="en-US" dirty="0"/>
          </a:p>
        </p:txBody>
      </p:sp>
      <p:sp>
        <p:nvSpPr>
          <p:cNvPr id="5" name="Footer Placeholder 4"/>
          <p:cNvSpPr>
            <a:spLocks noGrp="1"/>
          </p:cNvSpPr>
          <p:nvPr>
            <p:ph type="ftr" sz="quarter" idx="11"/>
          </p:nvPr>
        </p:nvSpPr>
        <p:spPr/>
        <p:txBody>
          <a:bodyPr/>
          <a:lstStyle/>
          <a:p>
            <a:r>
              <a:rPr lang="en-US" dirty="0" smtClean="0"/>
              <a:t>Copyright © 2013 Michael "Luni" Libes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5554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Whit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buFont typeface="Wingdings" pitchFamily="2" charset="2"/>
              <a:buChar char="§"/>
              <a:defRPr/>
            </a:lvl3pPr>
            <a:lvl5pP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7/15/2013</a:t>
            </a:r>
            <a:endParaRPr lang="en-US" dirty="0"/>
          </a:p>
        </p:txBody>
      </p:sp>
      <p:sp>
        <p:nvSpPr>
          <p:cNvPr id="5" name="Footer Placeholder 4"/>
          <p:cNvSpPr>
            <a:spLocks noGrp="1"/>
          </p:cNvSpPr>
          <p:nvPr>
            <p:ph type="ftr" sz="quarter" idx="11"/>
          </p:nvPr>
        </p:nvSpPr>
        <p:spPr/>
        <p:txBody>
          <a:bodyPr/>
          <a:lstStyle/>
          <a:p>
            <a:r>
              <a:rPr lang="en-US" dirty="0" smtClean="0"/>
              <a:t>Copyright © 2013 Michael "Luni" Libes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Black)">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sz="2800">
                <a:solidFill>
                  <a:schemeClr val="bg1"/>
                </a:solidFill>
              </a:defRPr>
            </a:lvl2pPr>
            <a:lvl3pPr>
              <a:buFont typeface="Wingdings" pitchFamily="2" charset="2"/>
              <a:buChar char="§"/>
              <a:defRPr>
                <a:solidFill>
                  <a:schemeClr val="bg1"/>
                </a:solidFill>
              </a:defRPr>
            </a:lvl3pPr>
            <a:lvl4pPr>
              <a:defRPr>
                <a:solidFill>
                  <a:schemeClr val="bg1"/>
                </a:solidFill>
              </a:defRPr>
            </a:lvl4pPr>
            <a:lvl5pPr>
              <a:buFont typeface="Arial" pitchFamily="34" charset="0"/>
              <a:buChar char="•"/>
              <a:defRPr>
                <a:solidFill>
                  <a:schemeClr val="bg1"/>
                </a:solidFill>
              </a:defRPr>
            </a:lvl5pPr>
          </a:lstStyle>
          <a:p>
            <a:pPr lvl="0"/>
            <a:r>
              <a:rPr lang="en-US" dirty="0" smtClean="0"/>
              <a:t>Click to edit Master text styles</a:t>
            </a:r>
          </a:p>
          <a:p>
            <a:pPr lvl="1"/>
            <a:r>
              <a:rPr lang="en-US" dirty="0" smtClean="0"/>
              <a:t>Sec</a:t>
            </a:r>
            <a:r>
              <a:rPr lang="en-US" sz="2600" b="0" i="0" dirty="0" smtClean="0">
                <a:solidFill>
                  <a:srgbClr val="000000"/>
                </a:solidFill>
                <a:latin typeface="Lucida Grande"/>
                <a:ea typeface="Lucida Grande"/>
                <a:cs typeface="Lucida Grande"/>
              </a:rPr>
              <a:t>1_Title and </a:t>
            </a:r>
            <a:r>
              <a:rPr lang="en-US" sz="2600" b="0" i="0" dirty="0" err="1" smtClean="0">
                <a:solidFill>
                  <a:srgbClr val="000000"/>
                </a:solidFill>
                <a:latin typeface="Lucida Grande"/>
                <a:ea typeface="Lucida Grande"/>
                <a:cs typeface="Lucida Grande"/>
              </a:rPr>
              <a:t>Content</a:t>
            </a:r>
            <a:r>
              <a:rPr lang="en-US" dirty="0" err="1" smtClean="0"/>
              <a:t>ond</a:t>
            </a:r>
            <a:r>
              <a:rPr lang="en-US" dirty="0" smtClean="0"/>
              <a:t>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dirty="0" smtClean="0"/>
              <a:t>7/15/2013</a:t>
            </a:r>
            <a:endParaRPr lang="en-US" dirty="0"/>
          </a:p>
        </p:txBody>
      </p:sp>
      <p:sp>
        <p:nvSpPr>
          <p:cNvPr id="5" name="Footer Placeholder 4"/>
          <p:cNvSpPr>
            <a:spLocks noGrp="1"/>
          </p:cNvSpPr>
          <p:nvPr>
            <p:ph type="ftr" sz="quarter" idx="11"/>
          </p:nvPr>
        </p:nvSpPr>
        <p:spPr/>
        <p:txBody>
          <a:bodyPr/>
          <a:lstStyle/>
          <a:p>
            <a:r>
              <a:rPr lang="en-US" dirty="0" smtClean="0"/>
              <a:t>Copyright © 2013 Michael "Luni" Libes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pic>
        <p:nvPicPr>
          <p:cNvPr id="10" name="Picture 9"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extLst>
      <p:ext uri="{BB962C8B-B14F-4D97-AF65-F5344CB8AC3E}">
        <p14:creationId xmlns:p14="http://schemas.microsoft.com/office/powerpoint/2010/main" val="3034600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s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7/15/2013</a:t>
            </a:r>
            <a:endParaRPr lang="en-US" dirty="0"/>
          </a:p>
        </p:txBody>
      </p:sp>
      <p:sp>
        <p:nvSpPr>
          <p:cNvPr id="6" name="Footer Placeholder 5"/>
          <p:cNvSpPr>
            <a:spLocks noGrp="1"/>
          </p:cNvSpPr>
          <p:nvPr>
            <p:ph type="ftr" sz="quarter" idx="11"/>
          </p:nvPr>
        </p:nvSpPr>
        <p:spPr/>
        <p:txBody>
          <a:bodyPr/>
          <a:lstStyle/>
          <a:p>
            <a:r>
              <a:rPr lang="en-US" dirty="0" smtClean="0"/>
              <a:t>Copyright © 2013 Michael "Luni" Libes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s (Black)">
    <p:spTree>
      <p:nvGrpSpPr>
        <p:cNvPr id="1" name=""/>
        <p:cNvGrpSpPr/>
        <p:nvPr/>
      </p:nvGrpSpPr>
      <p:grpSpPr>
        <a:xfrm>
          <a:off x="0" y="0"/>
          <a:ext cx="0" cy="0"/>
          <a:chOff x="0" y="0"/>
          <a:chExt cx="0" cy="0"/>
        </a:xfrm>
      </p:grpSpPr>
      <p:sp>
        <p:nvSpPr>
          <p:cNvPr id="8" name="Rectangle 7"/>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7/15/2013</a:t>
            </a:r>
            <a:endParaRPr lang="en-US" dirty="0"/>
          </a:p>
        </p:txBody>
      </p:sp>
      <p:sp>
        <p:nvSpPr>
          <p:cNvPr id="6" name="Footer Placeholder 5"/>
          <p:cNvSpPr>
            <a:spLocks noGrp="1"/>
          </p:cNvSpPr>
          <p:nvPr>
            <p:ph type="ftr" sz="quarter" idx="11"/>
          </p:nvPr>
        </p:nvSpPr>
        <p:spPr/>
        <p:txBody>
          <a:bodyPr/>
          <a:lstStyle/>
          <a:p>
            <a:r>
              <a:rPr lang="en-US" dirty="0" smtClean="0"/>
              <a:t>Copyright © 2013 Michael "Luni" Libes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pic>
        <p:nvPicPr>
          <p:cNvPr id="10" name="Picture 9"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extLst>
      <p:ext uri="{BB962C8B-B14F-4D97-AF65-F5344CB8AC3E}">
        <p14:creationId xmlns:p14="http://schemas.microsoft.com/office/powerpoint/2010/main" val="172794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7/15/2013</a:t>
            </a:r>
            <a:endParaRPr lang="en-US" dirty="0"/>
          </a:p>
        </p:txBody>
      </p:sp>
      <p:sp>
        <p:nvSpPr>
          <p:cNvPr id="8" name="Footer Placeholder 7"/>
          <p:cNvSpPr>
            <a:spLocks noGrp="1"/>
          </p:cNvSpPr>
          <p:nvPr>
            <p:ph type="ftr" sz="quarter" idx="11"/>
          </p:nvPr>
        </p:nvSpPr>
        <p:spPr/>
        <p:txBody>
          <a:bodyPr/>
          <a:lstStyle/>
          <a:p>
            <a:r>
              <a:rPr lang="en-US" dirty="0" smtClean="0"/>
              <a:t>Copyright © 2013 Michael "Luni" Libes</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70977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Black)">
    <p:spTree>
      <p:nvGrpSpPr>
        <p:cNvPr id="1" name=""/>
        <p:cNvGrpSpPr/>
        <p:nvPr/>
      </p:nvGrpSpPr>
      <p:grpSpPr>
        <a:xfrm>
          <a:off x="0" y="0"/>
          <a:ext cx="0" cy="0"/>
          <a:chOff x="0" y="0"/>
          <a:chExt cx="0" cy="0"/>
        </a:xfrm>
      </p:grpSpPr>
      <p:sp>
        <p:nvSpPr>
          <p:cNvPr id="10" name="Rectangle 9"/>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FFFFFF"/>
                </a:solidFill>
              </a:defRPr>
            </a:lvl1pPr>
            <a:lvl2pPr>
              <a:defRPr sz="2000">
                <a:solidFill>
                  <a:srgbClr val="FFFFFF"/>
                </a:solidFill>
              </a:defRPr>
            </a:lvl2pPr>
            <a:lvl3pPr>
              <a:defRPr sz="1800">
                <a:solidFill>
                  <a:srgbClr val="FFFFFF"/>
                </a:solidFill>
              </a:defRPr>
            </a:lvl3pPr>
            <a:lvl4pPr>
              <a:defRPr sz="1600">
                <a:solidFill>
                  <a:srgbClr val="FFFFFF"/>
                </a:solidFill>
              </a:defRPr>
            </a:lvl4pPr>
            <a:lvl5pPr>
              <a:defRPr sz="1600">
                <a:solidFill>
                  <a:srgbClr val="FFFFFF"/>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solidFill>
                  <a:srgbClr val="FFFFFF"/>
                </a:solidFill>
              </a:defRPr>
            </a:lvl1pPr>
            <a:lvl2pPr>
              <a:defRPr sz="2000">
                <a:solidFill>
                  <a:srgbClr val="FFFFFF"/>
                </a:solidFill>
              </a:defRPr>
            </a:lvl2pPr>
            <a:lvl3pPr>
              <a:defRPr sz="1800">
                <a:solidFill>
                  <a:srgbClr val="FFFFFF"/>
                </a:solidFill>
              </a:defRPr>
            </a:lvl3pPr>
            <a:lvl4pPr>
              <a:defRPr sz="1600">
                <a:solidFill>
                  <a:srgbClr val="FFFFFF"/>
                </a:solidFill>
              </a:defRPr>
            </a:lvl4pPr>
            <a:lvl5pPr>
              <a:defRPr sz="1600">
                <a:solidFill>
                  <a:srgbClr val="FFFFFF"/>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7/15/2013</a:t>
            </a:r>
            <a:endParaRPr lang="en-US" dirty="0"/>
          </a:p>
        </p:txBody>
      </p:sp>
      <p:sp>
        <p:nvSpPr>
          <p:cNvPr id="8" name="Footer Placeholder 7"/>
          <p:cNvSpPr>
            <a:spLocks noGrp="1"/>
          </p:cNvSpPr>
          <p:nvPr>
            <p:ph type="ftr" sz="quarter" idx="11"/>
          </p:nvPr>
        </p:nvSpPr>
        <p:spPr/>
        <p:txBody>
          <a:bodyPr/>
          <a:lstStyle/>
          <a:p>
            <a:r>
              <a:rPr lang="en-US" dirty="0" smtClean="0"/>
              <a:t>Copyright © 2013 Michael "Luni" Libes</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pic>
        <p:nvPicPr>
          <p:cNvPr id="12" name="Picture 11"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White)">
    <p:spTree>
      <p:nvGrpSpPr>
        <p:cNvPr id="1" name=""/>
        <p:cNvGrpSpPr/>
        <p:nvPr/>
      </p:nvGrpSpPr>
      <p:grpSpPr>
        <a:xfrm>
          <a:off x="0" y="0"/>
          <a:ext cx="0" cy="0"/>
          <a:chOff x="0" y="0"/>
          <a:chExt cx="0" cy="0"/>
        </a:xfrm>
      </p:grpSpPr>
      <p:sp>
        <p:nvSpPr>
          <p:cNvPr id="2" name="Title 1"/>
          <p:cNvSpPr>
            <a:spLocks noGrp="1"/>
          </p:cNvSpPr>
          <p:nvPr>
            <p:ph type="title"/>
          </p:nvPr>
        </p:nvSpPr>
        <p:spPr>
          <a:xfrm>
            <a:off x="457213" y="133351"/>
            <a:ext cx="8229599" cy="795338"/>
          </a:xfrm>
        </p:spPr>
        <p:txBody>
          <a:bodyPr anchor="b"/>
          <a:lstStyle>
            <a:lvl1pPr algn="l">
              <a:defRPr lang="en-US" sz="4400" b="0" kern="1200" dirty="0" smtClean="0">
                <a:solidFill>
                  <a:schemeClr val="bg1"/>
                </a:solidFill>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00152"/>
            <a:ext cx="5111750" cy="33944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19" y="1200152"/>
            <a:ext cx="3008313" cy="33944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dirty="0" smtClean="0"/>
              <a:t>7/15/2013</a:t>
            </a:r>
            <a:endParaRPr lang="en-US" dirty="0"/>
          </a:p>
        </p:txBody>
      </p:sp>
      <p:sp>
        <p:nvSpPr>
          <p:cNvPr id="6" name="Footer Placeholder 5"/>
          <p:cNvSpPr>
            <a:spLocks noGrp="1"/>
          </p:cNvSpPr>
          <p:nvPr>
            <p:ph type="ftr" sz="quarter" idx="11"/>
          </p:nvPr>
        </p:nvSpPr>
        <p:spPr/>
        <p:txBody>
          <a:bodyPr/>
          <a:lstStyle/>
          <a:p>
            <a:r>
              <a:rPr lang="en-US" dirty="0" smtClean="0"/>
              <a:t>Copyright © 2013 Michael "Luni" Libes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50021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Black)">
    <p:spTree>
      <p:nvGrpSpPr>
        <p:cNvPr id="1" name=""/>
        <p:cNvGrpSpPr/>
        <p:nvPr/>
      </p:nvGrpSpPr>
      <p:grpSpPr>
        <a:xfrm>
          <a:off x="0" y="0"/>
          <a:ext cx="0" cy="0"/>
          <a:chOff x="0" y="0"/>
          <a:chExt cx="0" cy="0"/>
        </a:xfrm>
      </p:grpSpPr>
      <p:sp>
        <p:nvSpPr>
          <p:cNvPr id="8" name="Rectangle 7"/>
          <p:cNvSpPr/>
          <p:nvPr userDrawn="1"/>
        </p:nvSpPr>
        <p:spPr>
          <a:xfrm>
            <a:off x="0" y="0"/>
            <a:ext cx="9144000" cy="514350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13" y="209552"/>
            <a:ext cx="8229599" cy="790575"/>
          </a:xfrm>
        </p:spPr>
        <p:txBody>
          <a:bodyPr anchor="b"/>
          <a:lstStyle>
            <a:lvl1pPr algn="l">
              <a:defRPr lang="en-US" sz="4400" b="0" kern="1200" dirty="0" smtClean="0">
                <a:solidFill>
                  <a:schemeClr val="bg1"/>
                </a:solidFill>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00152"/>
            <a:ext cx="5111750" cy="3394473"/>
          </a:xfrm>
        </p:spPr>
        <p:txBody>
          <a:bodyPr/>
          <a:lstStyle>
            <a:lvl1pPr>
              <a:defRPr sz="3200">
                <a:solidFill>
                  <a:srgbClr val="FFFFFF"/>
                </a:solidFill>
              </a:defRPr>
            </a:lvl1pPr>
            <a:lvl2pPr>
              <a:defRPr sz="2800">
                <a:solidFill>
                  <a:srgbClr val="FFFFFF"/>
                </a:solidFill>
              </a:defRPr>
            </a:lvl2pPr>
            <a:lvl3pPr>
              <a:defRPr sz="2400">
                <a:solidFill>
                  <a:srgbClr val="FFFFFF"/>
                </a:solidFill>
              </a:defRPr>
            </a:lvl3pPr>
            <a:lvl4pPr>
              <a:defRPr sz="2000">
                <a:solidFill>
                  <a:srgbClr val="FFFFFF"/>
                </a:solidFill>
              </a:defRPr>
            </a:lvl4pPr>
            <a:lvl5pPr>
              <a:defRPr sz="2000">
                <a:solidFill>
                  <a:srgbClr val="FFFFFF"/>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19" y="1200152"/>
            <a:ext cx="3008313" cy="3394473"/>
          </a:xfrm>
        </p:spPr>
        <p:txBody>
          <a:bodyPr/>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dirty="0" smtClean="0"/>
              <a:t>7/15/2013</a:t>
            </a:r>
            <a:endParaRPr lang="en-US" dirty="0"/>
          </a:p>
        </p:txBody>
      </p:sp>
      <p:sp>
        <p:nvSpPr>
          <p:cNvPr id="6" name="Footer Placeholder 5"/>
          <p:cNvSpPr>
            <a:spLocks noGrp="1"/>
          </p:cNvSpPr>
          <p:nvPr>
            <p:ph type="ftr" sz="quarter" idx="11"/>
          </p:nvPr>
        </p:nvSpPr>
        <p:spPr/>
        <p:txBody>
          <a:bodyPr/>
          <a:lstStyle/>
          <a:p>
            <a:r>
              <a:rPr lang="en-US" dirty="0" smtClean="0"/>
              <a:t>Copyright © 2013 Michael "Luni" Libes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pic>
        <p:nvPicPr>
          <p:cNvPr id="10" name="Picture 9" descr="The Next Step (tex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extLst>
      <p:ext uri="{BB962C8B-B14F-4D97-AF65-F5344CB8AC3E}">
        <p14:creationId xmlns:p14="http://schemas.microsoft.com/office/powerpoint/2010/main" val="11932805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468630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0" y="0"/>
            <a:ext cx="9144000" cy="10858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txBox="1">
            <a:spLocks/>
          </p:cNvSpPr>
          <p:nvPr/>
        </p:nvSpPr>
        <p:spPr>
          <a:xfrm>
            <a:off x="457200" y="205979"/>
            <a:ext cx="8229600" cy="85725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Click to edit Master title style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2" name="Title Placeholder 1"/>
          <p:cNvSpPr>
            <a:spLocks noGrp="1"/>
          </p:cNvSpPr>
          <p:nvPr>
            <p:ph type="title"/>
          </p:nvPr>
        </p:nvSpPr>
        <p:spPr>
          <a:xfrm>
            <a:off x="457200" y="171450"/>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524000" y="4767264"/>
            <a:ext cx="1295400" cy="273844"/>
          </a:xfrm>
          <a:prstGeom prst="rect">
            <a:avLst/>
          </a:prstGeom>
        </p:spPr>
        <p:txBody>
          <a:bodyPr vert="horz" lIns="91440" tIns="45720" rIns="91440" bIns="45720" rtlCol="0" anchor="ctr"/>
          <a:lstStyle>
            <a:lvl1pPr algn="l">
              <a:defRPr sz="1200">
                <a:solidFill>
                  <a:schemeClr val="bg1"/>
                </a:solidFill>
              </a:defRPr>
            </a:lvl1pPr>
          </a:lstStyle>
          <a:p>
            <a:r>
              <a:rPr lang="en-US" dirty="0" smtClean="0"/>
              <a:t>7/15/2013</a:t>
            </a:r>
            <a:endParaRPr lang="en-US" dirty="0"/>
          </a:p>
        </p:txBody>
      </p:sp>
      <p:sp>
        <p:nvSpPr>
          <p:cNvPr id="5" name="Footer Placeholder 4"/>
          <p:cNvSpPr>
            <a:spLocks noGrp="1"/>
          </p:cNvSpPr>
          <p:nvPr>
            <p:ph type="ftr" sz="quarter" idx="3"/>
          </p:nvPr>
        </p:nvSpPr>
        <p:spPr>
          <a:xfrm>
            <a:off x="2971800" y="4767264"/>
            <a:ext cx="3429000" cy="273844"/>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Copyright © 2013 Michael "Luni" Libes</a:t>
            </a: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bg1"/>
                </a:solidFill>
              </a:defRPr>
            </a:lvl1pPr>
          </a:lstStyle>
          <a:p>
            <a:fld id="{B6F15528-21DE-4FAA-801E-634DDDAF4B2B}" type="slidenum">
              <a:rPr lang="en-US" smtClean="0"/>
              <a:pPr/>
              <a:t>‹#›</a:t>
            </a:fld>
            <a:endParaRPr lang="en-US" dirty="0"/>
          </a:p>
        </p:txBody>
      </p:sp>
      <p:pic>
        <p:nvPicPr>
          <p:cNvPr id="11" name="Picture 10" descr="The Next Step (text).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381000" y="4761550"/>
            <a:ext cx="857056" cy="304800"/>
          </a:xfrm>
          <a:prstGeom prst="rect">
            <a:avLst/>
          </a:prstGeom>
        </p:spPr>
      </p:pic>
    </p:spTree>
  </p:cSld>
  <p:clrMap bg1="lt1" tx1="dk1" bg2="lt2" tx2="dk2" accent1="accent1" accent2="accent2" accent3="accent3" accent4="accent4" accent5="accent5" accent6="accent6" hlink="hlink" folHlink="folHlink"/>
  <p:sldLayoutIdLst>
    <p:sldLayoutId id="2147483789" r:id="rId1"/>
    <p:sldLayoutId id="2147483790" r:id="rId2"/>
    <p:sldLayoutId id="2147483808" r:id="rId3"/>
    <p:sldLayoutId id="2147483792" r:id="rId4"/>
    <p:sldLayoutId id="2147483809" r:id="rId5"/>
    <p:sldLayoutId id="2147483810" r:id="rId6"/>
    <p:sldLayoutId id="2147483793" r:id="rId7"/>
    <p:sldLayoutId id="2147483812" r:id="rId8"/>
    <p:sldLayoutId id="2147483813" r:id="rId9"/>
    <p:sldLayoutId id="2147483794" r:id="rId10"/>
    <p:sldLayoutId id="2147483811" r:id="rId11"/>
    <p:sldLayoutId id="2147483795" r:id="rId12"/>
    <p:sldLayoutId id="2147483814" r:id="rId13"/>
    <p:sldLayoutId id="2147483818" r:id="rId14"/>
    <p:sldLayoutId id="2147483819" r:id="rId15"/>
  </p:sldLayoutIdLst>
  <p:hf hdr="0" dt="0"/>
  <p:txStyles>
    <p:titleStyle>
      <a:lvl1pPr algn="l" defTabSz="914400" rtl="0" eaLnBrk="1" latinLnBrk="0" hangingPunct="1">
        <a:spcBef>
          <a:spcPct val="0"/>
        </a:spcBef>
        <a:buNone/>
        <a:defRPr sz="4400" b="0" kern="1200">
          <a:solidFill>
            <a:schemeClr val="bg1"/>
          </a:solidFill>
          <a:latin typeface="+mj-lt"/>
          <a:ea typeface="+mj-ea"/>
          <a:cs typeface="+mj-cs"/>
        </a:defRPr>
      </a:lvl1pPr>
    </p:titleStyle>
    <p:body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Fledge\Marketing\Logos\Fledge (180x80 black).png"/>
          <p:cNvPicPr>
            <a:picLocks noChangeAspect="1" noChangeArrowheads="1"/>
          </p:cNvPicPr>
          <p:nvPr/>
        </p:nvPicPr>
        <p:blipFill>
          <a:blip r:embed="rId2" cstate="print"/>
          <a:srcRect/>
          <a:stretch>
            <a:fillRect/>
          </a:stretch>
        </p:blipFill>
        <p:spPr bwMode="auto">
          <a:xfrm>
            <a:off x="304800" y="6343650"/>
            <a:ext cx="873848" cy="388938"/>
          </a:xfrm>
          <a:prstGeom prst="rect">
            <a:avLst/>
          </a:prstGeom>
          <a:noFill/>
        </p:spPr>
      </p:pic>
      <p:pic>
        <p:nvPicPr>
          <p:cNvPr id="3" name="Picture 2" descr="fledge (black).pdf"/>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07598" y="128815"/>
            <a:ext cx="7328805" cy="4885870"/>
          </a:xfrm>
          <a:prstGeom prst="rect">
            <a:avLst/>
          </a:prstGeom>
        </p:spPr>
      </p:pic>
    </p:spTree>
    <p:extLst>
      <p:ext uri="{BB962C8B-B14F-4D97-AF65-F5344CB8AC3E}">
        <p14:creationId xmlns:p14="http://schemas.microsoft.com/office/powerpoint/2010/main" val="36447725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solidFill>
                  <a:srgbClr val="FFFFFF"/>
                </a:solidFill>
              </a:rPr>
              <a:t>Copyright © 2013 Michael "Luni" Libes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FFFFF"/>
                </a:solidFill>
              </a:rPr>
              <a:pPr/>
              <a:t>2</a:t>
            </a:fld>
            <a:endParaRPr lang="en-US" dirty="0">
              <a:solidFill>
                <a:srgbClr val="FFFFFF"/>
              </a:solidFill>
            </a:endParaRPr>
          </a:p>
        </p:txBody>
      </p:sp>
      <p:pic>
        <p:nvPicPr>
          <p:cNvPr id="6" name="Picture 2"/>
          <p:cNvPicPr>
            <a:picLocks noChangeAspect="1" noChangeArrowheads="1"/>
          </p:cNvPicPr>
          <p:nvPr/>
        </p:nvPicPr>
        <p:blipFill>
          <a:blip r:embed="rId2" cstate="print"/>
          <a:srcRect/>
          <a:stretch>
            <a:fillRect/>
          </a:stretch>
        </p:blipFill>
        <p:spPr bwMode="auto">
          <a:xfrm>
            <a:off x="420168" y="754920"/>
            <a:ext cx="1942032" cy="3112230"/>
          </a:xfrm>
          <a:prstGeom prst="rect">
            <a:avLst/>
          </a:prstGeom>
          <a:noFill/>
          <a:ln w="28575">
            <a:solidFill>
              <a:schemeClr val="bg1">
                <a:lumMod val="85000"/>
              </a:schemeClr>
            </a:solidFill>
            <a:miter lim="800000"/>
            <a:headEnd/>
            <a:tailEnd/>
          </a:ln>
          <a:effectLst>
            <a:outerShdw blurRad="50800" dist="127000" dir="2700000" algn="tl" rotWithShape="0">
              <a:prstClr val="black">
                <a:alpha val="40000"/>
              </a:prstClr>
            </a:outerShdw>
          </a:effectLst>
        </p:spPr>
      </p:pic>
      <p:sp>
        <p:nvSpPr>
          <p:cNvPr id="8" name="Content Placeholder 1"/>
          <p:cNvSpPr txBox="1">
            <a:spLocks/>
          </p:cNvSpPr>
          <p:nvPr/>
        </p:nvSpPr>
        <p:spPr>
          <a:xfrm>
            <a:off x="2514600" y="819151"/>
            <a:ext cx="6172200" cy="3276600"/>
          </a:xfrm>
          <a:prstGeom prst="rect">
            <a:avLst/>
          </a:prstGeom>
        </p:spPr>
        <p:txBody>
          <a:bodyPr>
            <a:normAutofit/>
          </a:bodyPr>
          <a:lst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solidFill>
                  <a:srgbClr val="FFFFFF"/>
                </a:solidFill>
              </a:rPr>
              <a:t>The distinction between </a:t>
            </a:r>
            <a:r>
              <a:rPr lang="en-US" sz="3600" dirty="0" smtClean="0">
                <a:solidFill>
                  <a:schemeClr val="accent2">
                    <a:lumMod val="60000"/>
                    <a:lumOff val="40000"/>
                  </a:schemeClr>
                </a:solidFill>
              </a:rPr>
              <a:t>drive </a:t>
            </a:r>
            <a:r>
              <a:rPr lang="en-US" sz="3600" dirty="0" smtClean="0">
                <a:solidFill>
                  <a:srgbClr val="FFFFFF"/>
                </a:solidFill>
              </a:rPr>
              <a:t>and </a:t>
            </a:r>
            <a:r>
              <a:rPr lang="en-US" sz="3600" dirty="0" smtClean="0">
                <a:solidFill>
                  <a:schemeClr val="accent4"/>
                </a:solidFill>
              </a:rPr>
              <a:t>passion</a:t>
            </a:r>
            <a:r>
              <a:rPr lang="en-US" sz="3600" dirty="0" smtClean="0">
                <a:solidFill>
                  <a:srgbClr val="FFFFFF"/>
                </a:solidFill>
              </a:rPr>
              <a:t> is crucial.</a:t>
            </a:r>
          </a:p>
        </p:txBody>
      </p:sp>
    </p:spTree>
    <p:extLst>
      <p:ext uri="{BB962C8B-B14F-4D97-AF65-F5344CB8AC3E}">
        <p14:creationId xmlns:p14="http://schemas.microsoft.com/office/powerpoint/2010/main" val="16398299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solidFill>
                  <a:srgbClr val="FFFFFF"/>
                </a:solidFill>
              </a:rPr>
              <a:t>Copyright © 2013 Michael "Luni" Libes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FFFFF"/>
                </a:solidFill>
              </a:rPr>
              <a:pPr/>
              <a:t>3</a:t>
            </a:fld>
            <a:endParaRPr lang="en-US" dirty="0">
              <a:solidFill>
                <a:srgbClr val="FFFFFF"/>
              </a:solidFill>
            </a:endParaRPr>
          </a:p>
        </p:txBody>
      </p:sp>
      <p:pic>
        <p:nvPicPr>
          <p:cNvPr id="6" name="Picture 2"/>
          <p:cNvPicPr>
            <a:picLocks noChangeAspect="1" noChangeArrowheads="1"/>
          </p:cNvPicPr>
          <p:nvPr/>
        </p:nvPicPr>
        <p:blipFill>
          <a:blip r:embed="rId2" cstate="print"/>
          <a:srcRect/>
          <a:stretch>
            <a:fillRect/>
          </a:stretch>
        </p:blipFill>
        <p:spPr bwMode="auto">
          <a:xfrm>
            <a:off x="420168" y="754920"/>
            <a:ext cx="1942032" cy="3112230"/>
          </a:xfrm>
          <a:prstGeom prst="rect">
            <a:avLst/>
          </a:prstGeom>
          <a:noFill/>
          <a:ln w="28575">
            <a:solidFill>
              <a:schemeClr val="bg1">
                <a:lumMod val="85000"/>
              </a:schemeClr>
            </a:solidFill>
            <a:miter lim="800000"/>
            <a:headEnd/>
            <a:tailEnd/>
          </a:ln>
          <a:effectLst>
            <a:outerShdw blurRad="50800" dist="127000" dir="2700000" algn="tl" rotWithShape="0">
              <a:prstClr val="black">
                <a:alpha val="40000"/>
              </a:prstClr>
            </a:outerShdw>
          </a:effectLst>
        </p:spPr>
      </p:pic>
      <p:sp>
        <p:nvSpPr>
          <p:cNvPr id="8" name="Content Placeholder 1"/>
          <p:cNvSpPr txBox="1">
            <a:spLocks/>
          </p:cNvSpPr>
          <p:nvPr/>
        </p:nvSpPr>
        <p:spPr>
          <a:xfrm>
            <a:off x="2514600" y="819151"/>
            <a:ext cx="6172200" cy="3276600"/>
          </a:xfrm>
          <a:prstGeom prst="rect">
            <a:avLst/>
          </a:prstGeom>
        </p:spPr>
        <p:txBody>
          <a:bodyPr>
            <a:normAutofit/>
          </a:bodyPr>
          <a:lst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a:solidFill>
                  <a:srgbClr val="FFFFFF"/>
                </a:solidFill>
              </a:rPr>
              <a:t>The distinction between </a:t>
            </a:r>
            <a:r>
              <a:rPr lang="en-US" sz="3600" dirty="0">
                <a:solidFill>
                  <a:schemeClr val="accent2">
                    <a:lumMod val="60000"/>
                    <a:lumOff val="40000"/>
                  </a:schemeClr>
                </a:solidFill>
              </a:rPr>
              <a:t>drive </a:t>
            </a:r>
            <a:r>
              <a:rPr lang="en-US" sz="3600" dirty="0">
                <a:solidFill>
                  <a:srgbClr val="FFFFFF"/>
                </a:solidFill>
              </a:rPr>
              <a:t>and </a:t>
            </a:r>
            <a:r>
              <a:rPr lang="en-US" sz="3600" dirty="0">
                <a:solidFill>
                  <a:schemeClr val="accent4"/>
                </a:solidFill>
              </a:rPr>
              <a:t>passion</a:t>
            </a:r>
            <a:r>
              <a:rPr lang="en-US" sz="3600" dirty="0">
                <a:solidFill>
                  <a:srgbClr val="FFFFFF"/>
                </a:solidFill>
              </a:rPr>
              <a:t> is crucial</a:t>
            </a:r>
            <a:r>
              <a:rPr lang="en-US" sz="3600" dirty="0" smtClean="0">
                <a:solidFill>
                  <a:srgbClr val="FFFFFF"/>
                </a:solidFill>
              </a:rPr>
              <a:t>.</a:t>
            </a:r>
          </a:p>
          <a:p>
            <a:pPr lvl="1"/>
            <a:r>
              <a:rPr lang="en-US" sz="2400" dirty="0" smtClean="0">
                <a:solidFill>
                  <a:schemeClr val="accent4"/>
                </a:solidFill>
              </a:rPr>
              <a:t>Passion</a:t>
            </a:r>
            <a:r>
              <a:rPr lang="en-US" sz="2400" dirty="0" smtClean="0">
                <a:solidFill>
                  <a:srgbClr val="FFFFFF"/>
                </a:solidFill>
              </a:rPr>
              <a:t> </a:t>
            </a:r>
            <a:r>
              <a:rPr lang="en-US" sz="2400" i="1" dirty="0" smtClean="0">
                <a:solidFill>
                  <a:srgbClr val="FFFFFF"/>
                </a:solidFill>
              </a:rPr>
              <a:t>pulls</a:t>
            </a:r>
            <a:r>
              <a:rPr lang="en-US" sz="2400" dirty="0" smtClean="0">
                <a:solidFill>
                  <a:srgbClr val="FFFFFF"/>
                </a:solidFill>
              </a:rPr>
              <a:t> you toward something you cannot resist.</a:t>
            </a:r>
          </a:p>
          <a:p>
            <a:pPr lvl="1"/>
            <a:r>
              <a:rPr lang="en-US" sz="2400" dirty="0" smtClean="0">
                <a:solidFill>
                  <a:srgbClr val="29CDFF"/>
                </a:solidFill>
              </a:rPr>
              <a:t>Drive</a:t>
            </a:r>
            <a:r>
              <a:rPr lang="en-US" sz="2400" dirty="0" smtClean="0">
                <a:solidFill>
                  <a:srgbClr val="FFFFFF"/>
                </a:solidFill>
              </a:rPr>
              <a:t> </a:t>
            </a:r>
            <a:r>
              <a:rPr lang="en-US" sz="2400" i="1" dirty="0" smtClean="0">
                <a:solidFill>
                  <a:srgbClr val="FFFFFF"/>
                </a:solidFill>
              </a:rPr>
              <a:t>pushes</a:t>
            </a:r>
            <a:r>
              <a:rPr lang="en-US" sz="2400" dirty="0" smtClean="0">
                <a:solidFill>
                  <a:srgbClr val="FFFFFF"/>
                </a:solidFill>
              </a:rPr>
              <a:t> you toward something you feel compelled or obligated to do.</a:t>
            </a:r>
            <a:endParaRPr lang="en-US" sz="2400" dirty="0">
              <a:solidFill>
                <a:srgbClr val="FFFFFF"/>
              </a:solidFill>
            </a:endParaRPr>
          </a:p>
        </p:txBody>
      </p:sp>
    </p:spTree>
    <p:extLst>
      <p:ext uri="{BB962C8B-B14F-4D97-AF65-F5344CB8AC3E}">
        <p14:creationId xmlns:p14="http://schemas.microsoft.com/office/powerpoint/2010/main" val="24746084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solidFill>
                  <a:srgbClr val="FFFFFF"/>
                </a:solidFill>
              </a:rPr>
              <a:t>Copyright © 2013 Michael "Luni" Libes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FFFFF"/>
                </a:solidFill>
              </a:rPr>
              <a:pPr/>
              <a:t>4</a:t>
            </a:fld>
            <a:endParaRPr lang="en-US" dirty="0">
              <a:solidFill>
                <a:srgbClr val="FFFFFF"/>
              </a:solidFill>
            </a:endParaRPr>
          </a:p>
        </p:txBody>
      </p:sp>
      <p:pic>
        <p:nvPicPr>
          <p:cNvPr id="6" name="Picture 2"/>
          <p:cNvPicPr>
            <a:picLocks noChangeAspect="1" noChangeArrowheads="1"/>
          </p:cNvPicPr>
          <p:nvPr/>
        </p:nvPicPr>
        <p:blipFill>
          <a:blip r:embed="rId2" cstate="print"/>
          <a:srcRect/>
          <a:stretch>
            <a:fillRect/>
          </a:stretch>
        </p:blipFill>
        <p:spPr bwMode="auto">
          <a:xfrm>
            <a:off x="420168" y="754920"/>
            <a:ext cx="1942032" cy="3112230"/>
          </a:xfrm>
          <a:prstGeom prst="rect">
            <a:avLst/>
          </a:prstGeom>
          <a:noFill/>
          <a:ln w="28575">
            <a:solidFill>
              <a:schemeClr val="bg1">
                <a:lumMod val="85000"/>
              </a:schemeClr>
            </a:solidFill>
            <a:miter lim="800000"/>
            <a:headEnd/>
            <a:tailEnd/>
          </a:ln>
          <a:effectLst>
            <a:outerShdw blurRad="50800" dist="127000" dir="2700000" algn="tl" rotWithShape="0">
              <a:prstClr val="black">
                <a:alpha val="40000"/>
              </a:prstClr>
            </a:outerShdw>
          </a:effectLst>
        </p:spPr>
      </p:pic>
      <p:sp>
        <p:nvSpPr>
          <p:cNvPr id="8" name="Content Placeholder 1"/>
          <p:cNvSpPr txBox="1">
            <a:spLocks/>
          </p:cNvSpPr>
          <p:nvPr/>
        </p:nvSpPr>
        <p:spPr>
          <a:xfrm>
            <a:off x="2514600" y="819151"/>
            <a:ext cx="6172200" cy="3276600"/>
          </a:xfrm>
          <a:prstGeom prst="rect">
            <a:avLst/>
          </a:prstGeom>
        </p:spPr>
        <p:txBody>
          <a:bodyPr>
            <a:normAutofit/>
          </a:bodyPr>
          <a:lst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a:solidFill>
                  <a:srgbClr val="FFFFFF"/>
                </a:solidFill>
              </a:rPr>
              <a:t>The distinction between </a:t>
            </a:r>
            <a:r>
              <a:rPr lang="en-US" sz="3600" dirty="0">
                <a:solidFill>
                  <a:schemeClr val="accent2">
                    <a:lumMod val="60000"/>
                    <a:lumOff val="40000"/>
                  </a:schemeClr>
                </a:solidFill>
              </a:rPr>
              <a:t>drive </a:t>
            </a:r>
            <a:r>
              <a:rPr lang="en-US" sz="3600" dirty="0">
                <a:solidFill>
                  <a:srgbClr val="FFFFFF"/>
                </a:solidFill>
              </a:rPr>
              <a:t>and </a:t>
            </a:r>
            <a:r>
              <a:rPr lang="en-US" sz="3600" dirty="0">
                <a:solidFill>
                  <a:schemeClr val="accent4"/>
                </a:solidFill>
              </a:rPr>
              <a:t>passion</a:t>
            </a:r>
            <a:r>
              <a:rPr lang="en-US" sz="3600" dirty="0">
                <a:solidFill>
                  <a:srgbClr val="FFFFFF"/>
                </a:solidFill>
              </a:rPr>
              <a:t> is crucial</a:t>
            </a:r>
            <a:r>
              <a:rPr lang="en-US" sz="3600" dirty="0" smtClean="0">
                <a:solidFill>
                  <a:schemeClr val="bg1"/>
                </a:solidFill>
              </a:rPr>
              <a:t>.</a:t>
            </a:r>
          </a:p>
          <a:p>
            <a:pPr lvl="1"/>
            <a:r>
              <a:rPr lang="en-US" sz="2400" dirty="0">
                <a:solidFill>
                  <a:schemeClr val="bg1"/>
                </a:solidFill>
              </a:rPr>
              <a:t>If you know nothing of yourself, you can’t tell the difference.</a:t>
            </a:r>
            <a:endParaRPr lang="en-US" sz="1800" dirty="0">
              <a:solidFill>
                <a:schemeClr val="bg1"/>
              </a:solidFill>
            </a:endParaRPr>
          </a:p>
        </p:txBody>
      </p:sp>
    </p:spTree>
    <p:extLst>
      <p:ext uri="{BB962C8B-B14F-4D97-AF65-F5344CB8AC3E}">
        <p14:creationId xmlns:p14="http://schemas.microsoft.com/office/powerpoint/2010/main" val="15158672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solidFill>
                  <a:srgbClr val="FFFFFF"/>
                </a:solidFill>
              </a:rPr>
              <a:t>Copyright © 2013 Michael "Luni" Libes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FFFFF"/>
                </a:solidFill>
              </a:rPr>
              <a:pPr/>
              <a:t>5</a:t>
            </a:fld>
            <a:endParaRPr lang="en-US" dirty="0">
              <a:solidFill>
                <a:srgbClr val="FFFFFF"/>
              </a:solidFill>
            </a:endParaRPr>
          </a:p>
        </p:txBody>
      </p:sp>
      <p:pic>
        <p:nvPicPr>
          <p:cNvPr id="6" name="Picture 2"/>
          <p:cNvPicPr>
            <a:picLocks noChangeAspect="1" noChangeArrowheads="1"/>
          </p:cNvPicPr>
          <p:nvPr/>
        </p:nvPicPr>
        <p:blipFill>
          <a:blip r:embed="rId2" cstate="print"/>
          <a:srcRect/>
          <a:stretch>
            <a:fillRect/>
          </a:stretch>
        </p:blipFill>
        <p:spPr bwMode="auto">
          <a:xfrm>
            <a:off x="420168" y="754920"/>
            <a:ext cx="1942032" cy="3112230"/>
          </a:xfrm>
          <a:prstGeom prst="rect">
            <a:avLst/>
          </a:prstGeom>
          <a:noFill/>
          <a:ln w="28575">
            <a:solidFill>
              <a:schemeClr val="bg1">
                <a:lumMod val="85000"/>
              </a:schemeClr>
            </a:solidFill>
            <a:miter lim="800000"/>
            <a:headEnd/>
            <a:tailEnd/>
          </a:ln>
          <a:effectLst>
            <a:outerShdw blurRad="50800" dist="127000" dir="2700000" algn="tl" rotWithShape="0">
              <a:prstClr val="black">
                <a:alpha val="40000"/>
              </a:prstClr>
            </a:outerShdw>
          </a:effectLst>
        </p:spPr>
      </p:pic>
      <p:sp>
        <p:nvSpPr>
          <p:cNvPr id="8" name="Content Placeholder 1"/>
          <p:cNvSpPr txBox="1">
            <a:spLocks/>
          </p:cNvSpPr>
          <p:nvPr/>
        </p:nvSpPr>
        <p:spPr>
          <a:xfrm>
            <a:off x="2514600" y="819151"/>
            <a:ext cx="6172200" cy="3276600"/>
          </a:xfrm>
          <a:prstGeom prst="rect">
            <a:avLst/>
          </a:prstGeom>
        </p:spPr>
        <p:txBody>
          <a:bodyPr>
            <a:normAutofit/>
          </a:bodyPr>
          <a:lst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Clr>
                <a:schemeClr val="tx2"/>
              </a:buClr>
              <a:buFont typeface="Arial" pitchFamily="34" charset="0"/>
              <a:buChar char="•"/>
            </a:pPr>
            <a:r>
              <a:rPr lang="en-US" dirty="0">
                <a:solidFill>
                  <a:schemeClr val="bg1"/>
                </a:solidFill>
              </a:rPr>
              <a:t>But it isn’t just the desire to achieve some goal or payoff, and it’s not about quotas or bonuses or cashing out.  It’s not about jumping through someone else’s hoops.  That’s </a:t>
            </a:r>
            <a:r>
              <a:rPr lang="en-US" b="1" dirty="0">
                <a:solidFill>
                  <a:schemeClr val="accent2">
                    <a:lumMod val="60000"/>
                    <a:lumOff val="40000"/>
                  </a:schemeClr>
                </a:solidFill>
              </a:rPr>
              <a:t>drive</a:t>
            </a:r>
            <a:r>
              <a:rPr lang="en-US" dirty="0">
                <a:solidFill>
                  <a:schemeClr val="bg1"/>
                </a:solidFill>
              </a:rPr>
              <a:t>.</a:t>
            </a:r>
          </a:p>
        </p:txBody>
      </p:sp>
    </p:spTree>
    <p:extLst>
      <p:ext uri="{BB962C8B-B14F-4D97-AF65-F5344CB8AC3E}">
        <p14:creationId xmlns:p14="http://schemas.microsoft.com/office/powerpoint/2010/main" val="5147662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solidFill>
                  <a:srgbClr val="FFFFFF"/>
                </a:solidFill>
              </a:rPr>
              <a:t>Copyright © 2013 Michael "Luni" Libes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FFFFF"/>
                </a:solidFill>
              </a:rPr>
              <a:pPr/>
              <a:t>6</a:t>
            </a:fld>
            <a:endParaRPr lang="en-US" dirty="0">
              <a:solidFill>
                <a:srgbClr val="FFFFFF"/>
              </a:solidFill>
            </a:endParaRPr>
          </a:p>
        </p:txBody>
      </p:sp>
      <p:pic>
        <p:nvPicPr>
          <p:cNvPr id="6" name="Picture 2"/>
          <p:cNvPicPr>
            <a:picLocks noChangeAspect="1" noChangeArrowheads="1"/>
          </p:cNvPicPr>
          <p:nvPr/>
        </p:nvPicPr>
        <p:blipFill>
          <a:blip r:embed="rId2" cstate="print"/>
          <a:srcRect/>
          <a:stretch>
            <a:fillRect/>
          </a:stretch>
        </p:blipFill>
        <p:spPr bwMode="auto">
          <a:xfrm>
            <a:off x="420168" y="754920"/>
            <a:ext cx="1942032" cy="3112230"/>
          </a:xfrm>
          <a:prstGeom prst="rect">
            <a:avLst/>
          </a:prstGeom>
          <a:noFill/>
          <a:ln w="28575">
            <a:solidFill>
              <a:schemeClr val="bg1">
                <a:lumMod val="85000"/>
              </a:schemeClr>
            </a:solidFill>
            <a:miter lim="800000"/>
            <a:headEnd/>
            <a:tailEnd/>
          </a:ln>
          <a:effectLst>
            <a:outerShdw blurRad="50800" dist="127000" dir="2700000" algn="tl" rotWithShape="0">
              <a:prstClr val="black">
                <a:alpha val="40000"/>
              </a:prstClr>
            </a:outerShdw>
          </a:effectLst>
        </p:spPr>
      </p:pic>
      <p:sp>
        <p:nvSpPr>
          <p:cNvPr id="8" name="Content Placeholder 1"/>
          <p:cNvSpPr txBox="1">
            <a:spLocks/>
          </p:cNvSpPr>
          <p:nvPr/>
        </p:nvSpPr>
        <p:spPr>
          <a:xfrm>
            <a:off x="2514600" y="819151"/>
            <a:ext cx="6172200" cy="3276600"/>
          </a:xfrm>
          <a:prstGeom prst="rect">
            <a:avLst/>
          </a:prstGeom>
        </p:spPr>
        <p:txBody>
          <a:bodyPr>
            <a:normAutofit/>
          </a:bodyPr>
          <a:lstStyle>
            <a:lvl1pPr marL="342900" indent="-342900" algn="l" defTabSz="914400" rtl="0" eaLnBrk="1" latinLnBrk="0" hangingPunct="1">
              <a:spcBef>
                <a:spcPts val="0"/>
              </a:spcBef>
              <a:spcAft>
                <a:spcPts val="700"/>
              </a:spcAft>
              <a:buClr>
                <a:schemeClr val="accent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700"/>
              </a:spcAft>
              <a:buClr>
                <a:schemeClr val="accent2"/>
              </a:buClr>
              <a:buSzPct val="80000"/>
              <a:buFont typeface="Wingdings" pitchFamily="2" charset="2"/>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700"/>
              </a:spcAft>
              <a:buClr>
                <a:schemeClr val="accent3"/>
              </a:buClr>
              <a:buSzPct val="80000"/>
              <a:buFont typeface="Arial"/>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700"/>
              </a:spcAft>
              <a:buClr>
                <a:schemeClr val="accent1"/>
              </a:buClr>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700"/>
              </a:spcAft>
              <a:buClr>
                <a:schemeClr val="accent6"/>
              </a:buClr>
              <a:buSzPct val="80000"/>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Clr>
                <a:schemeClr val="tx2"/>
              </a:buClr>
              <a:buFont typeface="Arial" pitchFamily="34" charset="0"/>
              <a:buChar char="•"/>
            </a:pPr>
            <a:r>
              <a:rPr lang="en-US" dirty="0">
                <a:solidFill>
                  <a:schemeClr val="bg1"/>
                </a:solidFill>
              </a:rPr>
              <a:t>Is what you are doing today something you are eager to do for </a:t>
            </a:r>
            <a:r>
              <a:rPr lang="en-US" b="1" dirty="0">
                <a:solidFill>
                  <a:schemeClr val="bg1"/>
                </a:solidFill>
              </a:rPr>
              <a:t>the rest of your life</a:t>
            </a:r>
            <a:r>
              <a:rPr lang="en-US" dirty="0" smtClean="0">
                <a:solidFill>
                  <a:schemeClr val="bg1"/>
                </a:solidFill>
              </a:rPr>
              <a:t>?  Find </a:t>
            </a:r>
            <a:r>
              <a:rPr lang="en-US" i="1" dirty="0">
                <a:solidFill>
                  <a:schemeClr val="bg1"/>
                </a:solidFill>
              </a:rPr>
              <a:t>your</a:t>
            </a:r>
            <a:r>
              <a:rPr lang="en-US" dirty="0">
                <a:solidFill>
                  <a:schemeClr val="bg1"/>
                </a:solidFill>
              </a:rPr>
              <a:t> </a:t>
            </a:r>
            <a:r>
              <a:rPr lang="en-US" dirty="0">
                <a:solidFill>
                  <a:schemeClr val="accent4"/>
                </a:solidFill>
              </a:rPr>
              <a:t>passion</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8779344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Fledge\Marketing\Logos\Fledge (180x80 black).png"/>
          <p:cNvPicPr>
            <a:picLocks noChangeAspect="1" noChangeArrowheads="1"/>
          </p:cNvPicPr>
          <p:nvPr/>
        </p:nvPicPr>
        <p:blipFill>
          <a:blip r:embed="rId2" cstate="print"/>
          <a:srcRect/>
          <a:stretch>
            <a:fillRect/>
          </a:stretch>
        </p:blipFill>
        <p:spPr bwMode="auto">
          <a:xfrm>
            <a:off x="304800" y="6343650"/>
            <a:ext cx="873848" cy="388938"/>
          </a:xfrm>
          <a:prstGeom prst="rect">
            <a:avLst/>
          </a:prstGeom>
          <a:noFill/>
        </p:spPr>
      </p:pic>
      <p:pic>
        <p:nvPicPr>
          <p:cNvPr id="3" name="Picture 2" descr="fledge (black).pdf"/>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07598" y="128815"/>
            <a:ext cx="7328805" cy="4885870"/>
          </a:xfrm>
          <a:prstGeom prst="rect">
            <a:avLst/>
          </a:prstGeom>
        </p:spPr>
      </p:pic>
    </p:spTree>
    <p:extLst>
      <p:ext uri="{BB962C8B-B14F-4D97-AF65-F5344CB8AC3E}">
        <p14:creationId xmlns:p14="http://schemas.microsoft.com/office/powerpoint/2010/main" val="41561112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Fledge Theme">
  <a:themeElements>
    <a:clrScheme name="Fledge">
      <a:dk1>
        <a:sysClr val="windowText" lastClr="000000"/>
      </a:dk1>
      <a:lt1>
        <a:sysClr val="window" lastClr="FFFFFF"/>
      </a:lt1>
      <a:dk2>
        <a:srgbClr val="323232"/>
      </a:dk2>
      <a:lt2>
        <a:srgbClr val="E3DED1"/>
      </a:lt2>
      <a:accent1>
        <a:srgbClr val="DF7000"/>
      </a:accent1>
      <a:accent2>
        <a:srgbClr val="007599"/>
      </a:accent2>
      <a:accent3>
        <a:srgbClr val="508500"/>
      </a:accent3>
      <a:accent4>
        <a:srgbClr val="F49014"/>
      </a:accent4>
      <a:accent5>
        <a:srgbClr val="00495E"/>
      </a:accent5>
      <a:accent6>
        <a:srgbClr val="4D4D4D"/>
      </a:accent6>
      <a:hlink>
        <a:srgbClr val="007599"/>
      </a:hlink>
      <a:folHlink>
        <a:srgbClr val="00495E"/>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14258</TotalTime>
  <Words>166</Words>
  <Application>Microsoft Macintosh PowerPoint</Application>
  <PresentationFormat>On-screen Show (16:9)</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@Fledge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Stratosphere</dc:title>
  <dc:creator>Luni</dc:creator>
  <cp:lastModifiedBy>Luni Libes</cp:lastModifiedBy>
  <cp:revision>326</cp:revision>
  <dcterms:created xsi:type="dcterms:W3CDTF">2006-08-16T00:00:00Z</dcterms:created>
  <dcterms:modified xsi:type="dcterms:W3CDTF">2018-05-25T20:07:01Z</dcterms:modified>
</cp:coreProperties>
</file>