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9"/>
  </p:notesMasterIdLst>
  <p:handoutMasterIdLst>
    <p:handoutMasterId r:id="rId10"/>
  </p:handoutMasterIdLst>
  <p:sldIdLst>
    <p:sldId id="550" r:id="rId2"/>
    <p:sldId id="548" r:id="rId3"/>
    <p:sldId id="542" r:id="rId4"/>
    <p:sldId id="543" r:id="rId5"/>
    <p:sldId id="544" r:id="rId6"/>
    <p:sldId id="549" r:id="rId7"/>
    <p:sldId id="55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818"/>
    <a:srgbClr val="FFFFFF"/>
    <a:srgbClr val="629300"/>
    <a:srgbClr val="000000"/>
    <a:srgbClr val="B46B00"/>
    <a:srgbClr val="FF9900"/>
    <a:srgbClr val="4B7000"/>
    <a:srgbClr val="003399"/>
    <a:srgbClr val="7F7F7F"/>
    <a:srgbClr val="14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4767263"/>
            <a:ext cx="1295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4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  <p:sldLayoutId id="2147483819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621030"/>
            <a:ext cx="5056632" cy="1798320"/>
          </a:xfrm>
          <a:prstGeom prst="rect">
            <a:avLst/>
          </a:prstGeom>
        </p:spPr>
      </p:pic>
      <p:pic>
        <p:nvPicPr>
          <p:cNvPr id="11" name="Picture 10" descr="Equity 200x3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2495550"/>
            <a:ext cx="1219200" cy="1828800"/>
          </a:xfrm>
          <a:prstGeom prst="rect">
            <a:avLst/>
          </a:prstGeom>
        </p:spPr>
      </p:pic>
      <p:pic>
        <p:nvPicPr>
          <p:cNvPr id="12" name="Picture 11" descr="Funding 200x3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2495550"/>
            <a:ext cx="1219200" cy="1828800"/>
          </a:xfrm>
          <a:prstGeom prst="rect">
            <a:avLst/>
          </a:prstGeom>
        </p:spPr>
      </p:pic>
      <p:pic>
        <p:nvPicPr>
          <p:cNvPr id="13" name="Picture 12" descr="Pitching 200x300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495550"/>
            <a:ext cx="1219200" cy="1828800"/>
          </a:xfrm>
          <a:prstGeom prst="rect">
            <a:avLst/>
          </a:prstGeom>
        </p:spPr>
      </p:pic>
      <p:pic>
        <p:nvPicPr>
          <p:cNvPr id="14" name="Picture 13" descr="Marketing 200x300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2495550"/>
            <a:ext cx="1219200" cy="1828800"/>
          </a:xfrm>
          <a:prstGeom prst="rect">
            <a:avLst/>
          </a:prstGeom>
        </p:spPr>
      </p:pic>
      <p:pic>
        <p:nvPicPr>
          <p:cNvPr id="17" name="Picture 16" descr="Guide 200x3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495550"/>
            <a:ext cx="1219200" cy="1828800"/>
          </a:xfrm>
          <a:prstGeom prst="rect">
            <a:avLst/>
          </a:prstGeom>
        </p:spPr>
      </p:pic>
      <p:pic>
        <p:nvPicPr>
          <p:cNvPr id="19" name="Picture 18" descr="Financal Plan 200x300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2495550"/>
            <a:ext cx="121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1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162050"/>
            <a:ext cx="8229600" cy="1638300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Luck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4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of startup success is luck?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FF1D"/>
                </a:solidFill>
              </a:rPr>
              <a:t>Luck</a:t>
            </a:r>
            <a:endParaRPr lang="en-US" dirty="0">
              <a:solidFill>
                <a:srgbClr val="A5FF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0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in the market</a:t>
            </a:r>
          </a:p>
          <a:p>
            <a:r>
              <a:rPr lang="en-US" dirty="0" smtClean="0"/>
              <a:t>Be talked about</a:t>
            </a:r>
          </a:p>
          <a:p>
            <a:r>
              <a:rPr lang="en-US" dirty="0" smtClean="0"/>
              <a:t>Be seeking opportunities</a:t>
            </a:r>
          </a:p>
          <a:p>
            <a:r>
              <a:rPr lang="en-US" dirty="0" smtClean="0"/>
              <a:t>Be prepared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smtClean="0">
                <a:solidFill>
                  <a:srgbClr val="A5FF1D"/>
                </a:solidFill>
              </a:rPr>
              <a:t>Luck</a:t>
            </a:r>
            <a:endParaRPr lang="en-US" dirty="0">
              <a:solidFill>
                <a:srgbClr val="A5FF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6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621030"/>
            <a:ext cx="5056632" cy="1798320"/>
          </a:xfrm>
          <a:prstGeom prst="rect">
            <a:avLst/>
          </a:prstGeom>
        </p:spPr>
      </p:pic>
      <p:pic>
        <p:nvPicPr>
          <p:cNvPr id="11" name="Picture 10" descr="Equity 200x3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2495550"/>
            <a:ext cx="1219200" cy="1828800"/>
          </a:xfrm>
          <a:prstGeom prst="rect">
            <a:avLst/>
          </a:prstGeom>
        </p:spPr>
      </p:pic>
      <p:pic>
        <p:nvPicPr>
          <p:cNvPr id="12" name="Picture 11" descr="Funding 200x3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2495550"/>
            <a:ext cx="1219200" cy="1828800"/>
          </a:xfrm>
          <a:prstGeom prst="rect">
            <a:avLst/>
          </a:prstGeom>
        </p:spPr>
      </p:pic>
      <p:pic>
        <p:nvPicPr>
          <p:cNvPr id="13" name="Picture 12" descr="Pitching 200x300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495550"/>
            <a:ext cx="1219200" cy="1828800"/>
          </a:xfrm>
          <a:prstGeom prst="rect">
            <a:avLst/>
          </a:prstGeom>
        </p:spPr>
      </p:pic>
      <p:pic>
        <p:nvPicPr>
          <p:cNvPr id="14" name="Picture 13" descr="Marketing 200x300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2495550"/>
            <a:ext cx="1219200" cy="1828800"/>
          </a:xfrm>
          <a:prstGeom prst="rect">
            <a:avLst/>
          </a:prstGeom>
        </p:spPr>
      </p:pic>
      <p:pic>
        <p:nvPicPr>
          <p:cNvPr id="17" name="Picture 16" descr="Guide 200x3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495550"/>
            <a:ext cx="1219200" cy="1828800"/>
          </a:xfrm>
          <a:prstGeom prst="rect">
            <a:avLst/>
          </a:prstGeom>
        </p:spPr>
      </p:pic>
      <p:pic>
        <p:nvPicPr>
          <p:cNvPr id="19" name="Picture 18" descr="Financal Plan 200x300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2495550"/>
            <a:ext cx="121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1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6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14258</TotalTime>
  <Words>51</Words>
  <Application>Microsoft Macintosh PowerPoint</Application>
  <PresentationFormat>On-screen Show (16:9)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@Fledge Theme</vt:lpstr>
      <vt:lpstr>PowerPoint Presentation</vt:lpstr>
      <vt:lpstr>PowerPoint Presentation</vt:lpstr>
      <vt:lpstr>Luck</vt:lpstr>
      <vt:lpstr>Luck</vt:lpstr>
      <vt:lpstr>Create Luck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326</cp:revision>
  <dcterms:created xsi:type="dcterms:W3CDTF">2006-08-16T00:00:00Z</dcterms:created>
  <dcterms:modified xsi:type="dcterms:W3CDTF">2018-05-25T20:06:41Z</dcterms:modified>
</cp:coreProperties>
</file>