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9"/>
  </p:notesMasterIdLst>
  <p:handoutMasterIdLst>
    <p:handoutMasterId r:id="rId10"/>
  </p:handoutMasterIdLst>
  <p:sldIdLst>
    <p:sldId id="550" r:id="rId2"/>
    <p:sldId id="548" r:id="rId3"/>
    <p:sldId id="542" r:id="rId4"/>
    <p:sldId id="543" r:id="rId5"/>
    <p:sldId id="544" r:id="rId6"/>
    <p:sldId id="549" r:id="rId7"/>
    <p:sldId id="551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12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9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162050"/>
            <a:ext cx="8229600" cy="163830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Luck</a:t>
            </a:r>
            <a:endParaRPr lang="en-US" sz="8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44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of startup success is luck?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5FF1D"/>
                </a:solidFill>
              </a:rPr>
              <a:t>Luck</a:t>
            </a:r>
            <a:endParaRPr lang="en-US" dirty="0">
              <a:solidFill>
                <a:srgbClr val="A5FF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10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in the market</a:t>
            </a:r>
          </a:p>
          <a:p>
            <a:r>
              <a:rPr lang="en-US" dirty="0" smtClean="0"/>
              <a:t>Be talked about</a:t>
            </a:r>
          </a:p>
          <a:p>
            <a:r>
              <a:rPr lang="en-US" dirty="0" smtClean="0"/>
              <a:t>Be seeking opportunities</a:t>
            </a:r>
          </a:p>
          <a:p>
            <a:r>
              <a:rPr lang="en-US" dirty="0" smtClean="0"/>
              <a:t>Be prepared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smtClean="0">
                <a:solidFill>
                  <a:srgbClr val="A5FF1D"/>
                </a:solidFill>
              </a:rPr>
              <a:t>Luck</a:t>
            </a:r>
            <a:endParaRPr lang="en-US" dirty="0">
              <a:solidFill>
                <a:srgbClr val="A5FF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766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6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14258</TotalTime>
  <Words>51</Words>
  <Application>Microsoft Macintosh PowerPoint</Application>
  <PresentationFormat>On-screen Show (16:9)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@Fledge Theme</vt:lpstr>
      <vt:lpstr>PowerPoint Presentation</vt:lpstr>
      <vt:lpstr>PowerPoint Presentation</vt:lpstr>
      <vt:lpstr>Luck</vt:lpstr>
      <vt:lpstr>Luck</vt:lpstr>
      <vt:lpstr>Create Luck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326</cp:revision>
  <dcterms:created xsi:type="dcterms:W3CDTF">2006-08-16T00:00:00Z</dcterms:created>
  <dcterms:modified xsi:type="dcterms:W3CDTF">2018-05-25T20:06:41Z</dcterms:modified>
</cp:coreProperties>
</file>